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595" r:id="rId3"/>
    <p:sldId id="569" r:id="rId4"/>
    <p:sldId id="593" r:id="rId5"/>
    <p:sldId id="589" r:id="rId6"/>
    <p:sldId id="591" r:id="rId7"/>
    <p:sldId id="594" r:id="rId8"/>
    <p:sldId id="586" r:id="rId9"/>
    <p:sldId id="572" r:id="rId10"/>
    <p:sldId id="577" r:id="rId11"/>
    <p:sldId id="573" r:id="rId12"/>
    <p:sldId id="578" r:id="rId13"/>
    <p:sldId id="574" r:id="rId14"/>
    <p:sldId id="579" r:id="rId15"/>
    <p:sldId id="575" r:id="rId16"/>
    <p:sldId id="580" r:id="rId17"/>
    <p:sldId id="576" r:id="rId18"/>
    <p:sldId id="581" r:id="rId19"/>
    <p:sldId id="273" r:id="rId20"/>
  </p:sldIdLst>
  <p:sldSz cx="9144000" cy="5143500" type="screen16x9"/>
  <p:notesSz cx="6797675" cy="9926638"/>
  <p:defaultTextStyle>
    <a:defPPr>
      <a:defRPr lang="zh-CN"/>
    </a:defPPr>
    <a:lvl1pPr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160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0" d="100"/>
          <a:sy n="110" d="100"/>
        </p:scale>
        <p:origin x="614" y="72"/>
      </p:cViewPr>
      <p:guideLst>
        <p:guide orient="horz" pos="1604"/>
        <p:guide pos="2880"/>
      </p:guideLst>
    </p:cSldViewPr>
  </p:slideViewPr>
  <p:outlineViewPr>
    <p:cViewPr>
      <p:scale>
        <a:sx n="33" d="100"/>
        <a:sy n="33" d="100"/>
      </p:scale>
      <p:origin x="270" y="14334"/>
    </p:cViewPr>
  </p:outlineViewPr>
  <p:notesTextViewPr>
    <p:cViewPr>
      <p:scale>
        <a:sx n="100" d="100"/>
        <a:sy n="100" d="100"/>
      </p:scale>
      <p:origin x="0" y="0"/>
    </p:cViewPr>
  </p:notesTextViewPr>
  <p:sorterViewPr>
    <p:cViewPr>
      <p:scale>
        <a:sx n="66" d="100"/>
        <a:sy n="66" d="100"/>
      </p:scale>
      <p:origin x="0" y="0"/>
    </p:cViewPr>
  </p:sorter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buFont typeface="Arial" pitchFamily="34" charset="0"/>
              <a:buNone/>
              <a:defRPr sz="1200">
                <a:latin typeface="Arial" pitchFamily="34" charset="0"/>
                <a:ea typeface="宋体" pitchFamily="2" charset="-122"/>
                <a:cs typeface="+mn-cs"/>
              </a:defRPr>
            </a:lvl1pPr>
          </a:lstStyle>
          <a:p>
            <a:pPr>
              <a:defRPr/>
            </a:pPr>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wrap="square" lIns="91440" tIns="45720" rIns="91440" bIns="45720" numCol="1" anchor="ctr" anchorCtr="0" compatLnSpc="1">
            <a:prstTxWarp prst="textNoShape">
              <a:avLst/>
            </a:prstTxWarp>
          </a:bodyPr>
          <a:lstStyle>
            <a:lvl1pPr algn="r">
              <a:defRPr sz="1200">
                <a:latin typeface="Arial" pitchFamily="34" charset="0"/>
              </a:defRPr>
            </a:lvl1pPr>
          </a:lstStyle>
          <a:p>
            <a:fld id="{99D5A0FD-C7F2-4503-ACB2-6ACDF4C34FC9}" type="datetime1">
              <a:rPr lang="zh-CN" altLang="en-US"/>
              <a:pPr/>
              <a:t>2017/4/9</a:t>
            </a:fld>
            <a:endParaRPr lang="zh-CN" altLang="en-US"/>
          </a:p>
        </p:txBody>
      </p:sp>
      <p:sp>
        <p:nvSpPr>
          <p:cNvPr id="4" name="页脚占位符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buFont typeface="Arial" pitchFamily="34" charset="0"/>
              <a:buNone/>
              <a:defRPr sz="1200">
                <a:latin typeface="Arial" pitchFamily="34" charset="0"/>
                <a:ea typeface="宋体" pitchFamily="2" charset="-122"/>
                <a:cs typeface="+mn-cs"/>
              </a:defRPr>
            </a:lvl1pPr>
          </a:lstStyle>
          <a:p>
            <a:pPr>
              <a:defRPr/>
            </a:pPr>
            <a:endParaRPr lang="zh-CN" altLang="en-US"/>
          </a:p>
        </p:txBody>
      </p:sp>
      <p:sp>
        <p:nvSpPr>
          <p:cNvPr id="5" name="灯片编号占位符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fld id="{1A2BCBFC-3C45-428F-8D1F-F6E8AD73AEB7}" type="slidenum">
              <a:rPr lang="zh-CN" altLang="en-US"/>
              <a:pPr/>
              <a:t>‹#›</a:t>
            </a:fld>
            <a:endParaRPr lang="zh-CN" altLang="en-US"/>
          </a:p>
        </p:txBody>
      </p:sp>
    </p:spTree>
    <p:extLst>
      <p:ext uri="{BB962C8B-B14F-4D97-AF65-F5344CB8AC3E}">
        <p14:creationId xmlns:p14="http://schemas.microsoft.com/office/powerpoint/2010/main" val="3639985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46400" cy="496888"/>
          </a:xfrm>
          <a:prstGeom prst="rect">
            <a:avLst/>
          </a:prstGeom>
          <a:noFill/>
          <a:ln w="9525">
            <a:noFill/>
            <a:miter lim="800000"/>
          </a:ln>
        </p:spPr>
        <p:txBody>
          <a:bodyPr vert="horz" wrap="square" lIns="91440" tIns="45720" rIns="91440" bIns="45720" numCol="1" anchor="t" anchorCtr="0" compatLnSpc="1"/>
          <a:lstStyle>
            <a:lvl1pPr>
              <a:buFont typeface="Arial" pitchFamily="34" charset="0"/>
              <a:buNone/>
              <a:defRPr sz="1200">
                <a:latin typeface="Arial" pitchFamily="34" charset="0"/>
                <a:ea typeface="宋体" pitchFamily="2" charset="-122"/>
                <a:cs typeface="+mn-cs"/>
              </a:defRPr>
            </a:lvl1pPr>
          </a:lstStyle>
          <a:p>
            <a:pPr>
              <a:defRPr/>
            </a:pPr>
            <a:endParaRPr lang="zh-CN" altLang="zh-CN"/>
          </a:p>
        </p:txBody>
      </p:sp>
      <p:sp>
        <p:nvSpPr>
          <p:cNvPr id="2051" name="日期占位符 2"/>
          <p:cNvSpPr>
            <a:spLocks noGrp="1" noChangeArrowheads="1"/>
          </p:cNvSpPr>
          <p:nvPr>
            <p:ph type="dt" idx="1"/>
          </p:nvPr>
        </p:nvSpPr>
        <p:spPr bwMode="auto">
          <a:xfrm>
            <a:off x="3849688" y="0"/>
            <a:ext cx="2946400" cy="496888"/>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a:defRPr>
                <a:latin typeface="Arial" pitchFamily="34" charset="0"/>
              </a:defRPr>
            </a:lvl1pPr>
          </a:lstStyle>
          <a:p>
            <a:fld id="{1742400C-F2D7-469E-9556-C51D47133D1E}" type="datetime1">
              <a:rPr lang="zh-CN" altLang="en-US"/>
              <a:pPr/>
              <a:t>2017/4/9</a:t>
            </a:fld>
            <a:endParaRPr lang="zh-CN" altLang="en-US" sz="1200"/>
          </a:p>
        </p:txBody>
      </p:sp>
      <p:sp>
        <p:nvSpPr>
          <p:cNvPr id="14340" name="幻灯片图像占位符 3"/>
          <p:cNvSpPr>
            <a:spLocks noGrp="1" noRot="1" noChangeAspect="1" noChangeArrowheads="1"/>
          </p:cNvSpPr>
          <p:nvPr>
            <p:ph type="sldImg" idx="4294967295"/>
          </p:nvPr>
        </p:nvSpPr>
        <p:spPr bwMode="auto">
          <a:xfrm>
            <a:off x="90488" y="744538"/>
            <a:ext cx="6616700" cy="3722687"/>
          </a:xfrm>
          <a:prstGeom prst="rect">
            <a:avLst/>
          </a:prstGeom>
          <a:noFill/>
          <a:ln w="9525">
            <a:noFill/>
            <a:miter lim="800000"/>
            <a:headEnd/>
            <a:tailEnd/>
          </a:ln>
        </p:spPr>
      </p:sp>
      <p:sp>
        <p:nvSpPr>
          <p:cNvPr id="14341" name="备注占位符 4"/>
          <p:cNvSpPr>
            <a:spLocks noGrp="1" noRot="1" noChangeAspect="1" noChangeArrowheads="1"/>
          </p:cNvSpPr>
          <p:nvPr/>
        </p:nvSpPr>
        <p:spPr bwMode="auto">
          <a:xfrm>
            <a:off x="679450" y="4714875"/>
            <a:ext cx="5438775" cy="4467225"/>
          </a:xfrm>
          <a:prstGeom prst="rect">
            <a:avLst/>
          </a:prstGeom>
          <a:noFill/>
          <a:ln w="9525">
            <a:noFill/>
            <a:miter lim="800000"/>
            <a:headEnd/>
            <a:tailEnd/>
          </a:ln>
        </p:spPr>
        <p:txBody>
          <a:bodyPr anchor="ctr"/>
          <a:lstStyle/>
          <a:p>
            <a:pPr eaLnBrk="0" hangingPunct="0">
              <a:spcBef>
                <a:spcPct val="30000"/>
              </a:spcBef>
            </a:pPr>
            <a:r>
              <a:rPr lang="zh-CN" altLang="en-US" sz="1200">
                <a:latin typeface="Arial" pitchFamily="34" charset="0"/>
              </a:rPr>
              <a:t>单击此处编辑母版文本样式</a:t>
            </a:r>
          </a:p>
          <a:p>
            <a:pPr eaLnBrk="0" hangingPunct="0">
              <a:spcBef>
                <a:spcPct val="30000"/>
              </a:spcBef>
            </a:pPr>
            <a:r>
              <a:rPr lang="zh-CN" altLang="en-US" sz="1200">
                <a:latin typeface="Arial" pitchFamily="34" charset="0"/>
              </a:rPr>
              <a:t>第二级</a:t>
            </a:r>
          </a:p>
          <a:p>
            <a:pPr eaLnBrk="0" hangingPunct="0">
              <a:spcBef>
                <a:spcPct val="30000"/>
              </a:spcBef>
            </a:pPr>
            <a:r>
              <a:rPr lang="zh-CN" altLang="en-US" sz="1200">
                <a:latin typeface="Arial" pitchFamily="34" charset="0"/>
              </a:rPr>
              <a:t>第三级</a:t>
            </a:r>
          </a:p>
          <a:p>
            <a:pPr eaLnBrk="0" hangingPunct="0">
              <a:spcBef>
                <a:spcPct val="30000"/>
              </a:spcBef>
            </a:pPr>
            <a:r>
              <a:rPr lang="zh-CN" altLang="en-US" sz="1200">
                <a:latin typeface="Arial" pitchFamily="34" charset="0"/>
              </a:rPr>
              <a:t>第四级</a:t>
            </a:r>
          </a:p>
          <a:p>
            <a:pPr eaLnBrk="0" hangingPunct="0">
              <a:spcBef>
                <a:spcPct val="30000"/>
              </a:spcBef>
            </a:pPr>
            <a:r>
              <a:rPr lang="zh-CN" altLang="en-US" sz="1200">
                <a:latin typeface="Arial" pitchFamily="34" charset="0"/>
              </a:rPr>
              <a:t>第五级</a:t>
            </a:r>
          </a:p>
        </p:txBody>
      </p:sp>
      <p:sp>
        <p:nvSpPr>
          <p:cNvPr id="2054" name="页脚占位符 5"/>
          <p:cNvSpPr>
            <a:spLocks noGrp="1" noChangeArrowheads="1"/>
          </p:cNvSpPr>
          <p:nvPr>
            <p:ph type="ftr" sz="quarter" idx="4"/>
          </p:nvPr>
        </p:nvSpPr>
        <p:spPr bwMode="auto">
          <a:xfrm>
            <a:off x="0" y="9428163"/>
            <a:ext cx="2946400" cy="496887"/>
          </a:xfrm>
          <a:prstGeom prst="rect">
            <a:avLst/>
          </a:prstGeom>
          <a:noFill/>
          <a:ln w="9525">
            <a:noFill/>
            <a:miter lim="800000"/>
          </a:ln>
        </p:spPr>
        <p:txBody>
          <a:bodyPr vert="horz" wrap="square" lIns="91440" tIns="45720" rIns="91440" bIns="45720" numCol="1" anchor="b" anchorCtr="0" compatLnSpc="1"/>
          <a:lstStyle>
            <a:lvl1pPr>
              <a:buFont typeface="Arial" pitchFamily="34" charset="0"/>
              <a:buNone/>
              <a:defRPr sz="1200">
                <a:latin typeface="Arial" pitchFamily="34" charset="0"/>
                <a:ea typeface="宋体" pitchFamily="2" charset="-122"/>
                <a:cs typeface="+mn-cs"/>
              </a:defRPr>
            </a:lvl1pPr>
          </a:lstStyle>
          <a:p>
            <a:pPr>
              <a:defRPr/>
            </a:pPr>
            <a:endParaRPr lang="zh-CN" altLang="zh-CN"/>
          </a:p>
        </p:txBody>
      </p:sp>
      <p:sp>
        <p:nvSpPr>
          <p:cNvPr id="2055" name="灯片编号占位符 6"/>
          <p:cNvSpPr>
            <a:spLocks noGrp="1" noChangeArrowheads="1"/>
          </p:cNvSpPr>
          <p:nvPr>
            <p:ph type="sldNum" sz="quarter" idx="5"/>
          </p:nvPr>
        </p:nvSpPr>
        <p:spPr bwMode="auto">
          <a:xfrm>
            <a:off x="3849688" y="9428163"/>
            <a:ext cx="2946400" cy="496887"/>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lgn="r">
              <a:defRPr>
                <a:latin typeface="Arial" pitchFamily="34" charset="0"/>
              </a:defRPr>
            </a:lvl1pPr>
          </a:lstStyle>
          <a:p>
            <a:fld id="{E99F7AFE-0B45-4C8C-93A5-556BBC82F109}" type="slidenum">
              <a:rPr lang="zh-CN" altLang="en-US"/>
              <a:pPr/>
              <a:t>‹#›</a:t>
            </a:fld>
            <a:endParaRPr lang="zh-CN" altLang="en-US" sz="1200"/>
          </a:p>
        </p:txBody>
      </p:sp>
    </p:spTree>
    <p:extLst>
      <p:ext uri="{BB962C8B-B14F-4D97-AF65-F5344CB8AC3E}">
        <p14:creationId xmlns:p14="http://schemas.microsoft.com/office/powerpoint/2010/main" val="680880134"/>
      </p:ext>
    </p:extLst>
  </p:cSld>
  <p:clrMap bg1="lt1" tx1="dk1" bg2="lt2" tx2="dk2" accent1="accent1" accent2="accent2" accent3="accent3" accent4="accent4" accent5="accent5" accent6="accent6" hlink="hlink" folHlink="folHlink"/>
  <p:hf sldNum="0" hdr="0" ftr="0"/>
  <p:notesStyle>
    <a:lvl1pPr algn="l" defTabSz="0" rtl="0" eaLnBrk="0" fontAlgn="base" hangingPunct="0">
      <a:spcBef>
        <a:spcPct val="30000"/>
      </a:spcBef>
      <a:spcAft>
        <a:spcPct val="0"/>
      </a:spcAft>
      <a:defRPr kumimoji="1" sz="1200" kern="1200">
        <a:solidFill>
          <a:schemeClr val="tx1"/>
        </a:solidFill>
        <a:latin typeface="Arial" pitchFamily="34" charset="0"/>
        <a:ea typeface="+mn-ea"/>
        <a:cs typeface="宋体" charset="0"/>
      </a:defRPr>
    </a:lvl1pPr>
    <a:lvl2pPr marL="457200" algn="l" defTabSz="0" rtl="0" eaLnBrk="0" fontAlgn="base" hangingPunct="0">
      <a:spcBef>
        <a:spcPct val="30000"/>
      </a:spcBef>
      <a:spcAft>
        <a:spcPct val="0"/>
      </a:spcAft>
      <a:defRPr kumimoji="1" sz="1200" kern="1200">
        <a:solidFill>
          <a:schemeClr val="tx1"/>
        </a:solidFill>
        <a:latin typeface="Arial" pitchFamily="34" charset="0"/>
        <a:ea typeface="+mn-ea"/>
        <a:cs typeface="宋体" charset="0"/>
      </a:defRPr>
    </a:lvl2pPr>
    <a:lvl3pPr marL="914400" algn="l" defTabSz="0" rtl="0" eaLnBrk="0" fontAlgn="base" hangingPunct="0">
      <a:spcBef>
        <a:spcPct val="30000"/>
      </a:spcBef>
      <a:spcAft>
        <a:spcPct val="0"/>
      </a:spcAft>
      <a:defRPr kumimoji="1" sz="1200" kern="1200">
        <a:solidFill>
          <a:schemeClr val="tx1"/>
        </a:solidFill>
        <a:latin typeface="Arial" pitchFamily="34" charset="0"/>
        <a:ea typeface="+mn-ea"/>
        <a:cs typeface="宋体" charset="0"/>
      </a:defRPr>
    </a:lvl3pPr>
    <a:lvl4pPr marL="1371600" algn="l" defTabSz="0" rtl="0" eaLnBrk="0" fontAlgn="base" hangingPunct="0">
      <a:spcBef>
        <a:spcPct val="30000"/>
      </a:spcBef>
      <a:spcAft>
        <a:spcPct val="0"/>
      </a:spcAft>
      <a:defRPr kumimoji="1" sz="1200" kern="1200">
        <a:solidFill>
          <a:schemeClr val="tx1"/>
        </a:solidFill>
        <a:latin typeface="Arial" pitchFamily="34" charset="0"/>
        <a:ea typeface="+mn-ea"/>
        <a:cs typeface="宋体" charset="0"/>
      </a:defRPr>
    </a:lvl4pPr>
    <a:lvl5pPr marL="1828800" algn="l" defTabSz="0" rtl="0" eaLnBrk="0" fontAlgn="base" hangingPunct="0">
      <a:spcBef>
        <a:spcPct val="30000"/>
      </a:spcBef>
      <a:spcAft>
        <a:spcPct val="0"/>
      </a:spcAft>
      <a:defRPr kumimoji="1" sz="1200" kern="1200">
        <a:solidFill>
          <a:schemeClr val="tx1"/>
        </a:solidFill>
        <a:latin typeface="Arial" pitchFamily="34" charset="0"/>
        <a:ea typeface="+mn-ea"/>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a:prstGeom prst="rect">
            <a:avLst/>
          </a:prstGeom>
        </p:spPr>
        <p:txBody>
          <a:bodyPr/>
          <a:lstStyle/>
          <a:p>
            <a:r>
              <a:rPr lang="zh-CN" altLang="en-US" noProof="1"/>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a:t>单击此处编辑母版副标题样式</a:t>
            </a:r>
          </a:p>
        </p:txBody>
      </p:sp>
      <p:sp>
        <p:nvSpPr>
          <p:cNvPr id="4" name="日期占位符 3"/>
          <p:cNvSpPr>
            <a:spLocks noGrp="1"/>
          </p:cNvSpPr>
          <p:nvPr>
            <p:ph type="dt" sz="half" idx="10"/>
          </p:nvPr>
        </p:nvSpPr>
        <p:spPr/>
        <p:txBody>
          <a:bodyPr/>
          <a:lstStyle>
            <a:lvl1pPr>
              <a:defRPr/>
            </a:lvl1pPr>
          </a:lstStyle>
          <a:p>
            <a:fld id="{3B983ECB-6354-4819-A646-5953CAAC435B}" type="datetime1">
              <a:rPr lang="zh-CN" altLang="en-US"/>
              <a:pPr/>
              <a:t>2017/4/9</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fld id="{A12097B2-9B97-4813-805A-3013D9BDB04D}" type="slidenum">
              <a:rPr lang="zh-CN" altLang="en-US"/>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noProof="1"/>
              <a:t>单击此处编辑母版标题样式</a:t>
            </a:r>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fld id="{70E17A2C-39AC-4C39-BBBA-083E00328164}" type="datetime1">
              <a:rPr lang="zh-CN" altLang="en-US"/>
              <a:pPr/>
              <a:t>2017/4/9</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fld id="{7F2ED5F7-98CD-45A6-B505-C2E8DDA83021}"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a:prstGeom prst="rect">
            <a:avLst/>
          </a:prstGeom>
        </p:spPr>
        <p:txBody>
          <a:bodyPr vert="eaVert"/>
          <a:lstStyle/>
          <a:p>
            <a:r>
              <a:rPr lang="zh-CN" altLang="en-US" noProof="1"/>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fld id="{DCA13548-C0BE-4AC3-876C-8D11122A12C9}" type="datetime1">
              <a:rPr lang="zh-CN" altLang="en-US"/>
              <a:pPr/>
              <a:t>2017/4/9</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fld id="{ACDB9EAD-74E1-4752-A8F1-6E74580E520A}" type="slidenum">
              <a:rPr lang="zh-CN" altLang="en-US"/>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nvPr>
        </p:nvSpPr>
        <p:spPr/>
        <p:txBody>
          <a:bodyPr/>
          <a:lstStyle>
            <a:lvl1pPr>
              <a:defRPr/>
            </a:lvl1pPr>
          </a:lstStyle>
          <a:p>
            <a:fld id="{01B97229-F7A5-41A7-9C88-D4EE765E0ED8}" type="datetime1">
              <a:rPr lang="zh-CN" altLang="en-US"/>
              <a:pPr/>
              <a:t>2017/4/9</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fld id="{CA079740-D65B-4815-9578-DC581E8D8EDC}" type="slidenum">
              <a:rPr lang="zh-CN" altLang="en-US"/>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a:prstGeom prst="rect">
            <a:avLst/>
          </a:prstGeom>
        </p:spPr>
        <p:txBody>
          <a:bodyPr anchor="t"/>
          <a:lstStyle>
            <a:lvl1pPr algn="l">
              <a:defRPr sz="4000" b="1" cap="all"/>
            </a:lvl1pPr>
          </a:lstStyle>
          <a:p>
            <a:r>
              <a:rPr lang="zh-CN" altLang="en-US" noProof="1"/>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a:t>单击此处编辑母版文本样式</a:t>
            </a:r>
          </a:p>
        </p:txBody>
      </p:sp>
      <p:sp>
        <p:nvSpPr>
          <p:cNvPr id="4" name="日期占位符 3"/>
          <p:cNvSpPr>
            <a:spLocks noGrp="1"/>
          </p:cNvSpPr>
          <p:nvPr>
            <p:ph type="dt" sz="half" idx="10"/>
          </p:nvPr>
        </p:nvSpPr>
        <p:spPr/>
        <p:txBody>
          <a:bodyPr/>
          <a:lstStyle>
            <a:lvl1pPr>
              <a:defRPr/>
            </a:lvl1pPr>
          </a:lstStyle>
          <a:p>
            <a:fld id="{D700D7F9-6F50-4621-B24F-E948FB63575E}" type="datetime1">
              <a:rPr lang="zh-CN" altLang="en-US"/>
              <a:pPr/>
              <a:t>2017/4/9</a:t>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fld id="{D45A8458-6CB5-48CA-BA4F-8D260EA5E52E}" type="slidenum">
              <a:rPr lang="zh-CN" altLang="en-US"/>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noProof="1"/>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4"/>
          <p:cNvSpPr>
            <a:spLocks noGrp="1"/>
          </p:cNvSpPr>
          <p:nvPr>
            <p:ph type="dt" sz="half" idx="10"/>
          </p:nvPr>
        </p:nvSpPr>
        <p:spPr/>
        <p:txBody>
          <a:bodyPr/>
          <a:lstStyle>
            <a:lvl1pPr>
              <a:defRPr/>
            </a:lvl1pPr>
          </a:lstStyle>
          <a:p>
            <a:fld id="{E69F49C4-30FB-4A62-B9AC-3E98AFB33BE2}" type="datetime1">
              <a:rPr lang="zh-CN" altLang="en-US"/>
              <a:pPr/>
              <a:t>2017/4/9</a:t>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zh-CN"/>
          </a:p>
        </p:txBody>
      </p:sp>
      <p:sp>
        <p:nvSpPr>
          <p:cNvPr id="7" name="灯片编号占位符 6"/>
          <p:cNvSpPr>
            <a:spLocks noGrp="1"/>
          </p:cNvSpPr>
          <p:nvPr>
            <p:ph type="sldNum" sz="quarter" idx="12"/>
          </p:nvPr>
        </p:nvSpPr>
        <p:spPr/>
        <p:txBody>
          <a:bodyPr/>
          <a:lstStyle>
            <a:lvl1pPr>
              <a:defRPr/>
            </a:lvl1pPr>
          </a:lstStyle>
          <a:p>
            <a:fld id="{7DC804EA-2CCD-48AB-8F12-CB724C772510}"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lvl1pPr>
              <a:defRPr/>
            </a:lvl1pPr>
          </a:lstStyle>
          <a:p>
            <a:r>
              <a:rPr lang="zh-CN" altLang="en-US" noProof="1"/>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7" name="日期占位符 6"/>
          <p:cNvSpPr>
            <a:spLocks noGrp="1"/>
          </p:cNvSpPr>
          <p:nvPr>
            <p:ph type="dt" sz="half" idx="10"/>
          </p:nvPr>
        </p:nvSpPr>
        <p:spPr/>
        <p:txBody>
          <a:bodyPr/>
          <a:lstStyle>
            <a:lvl1pPr>
              <a:defRPr/>
            </a:lvl1pPr>
          </a:lstStyle>
          <a:p>
            <a:fld id="{ADC53546-551F-4F86-9DA6-450A2930B20F}" type="datetime1">
              <a:rPr lang="zh-CN" altLang="en-US"/>
              <a:pPr/>
              <a:t>2017/4/9</a:t>
            </a:fld>
            <a:endParaRPr lang="zh-CN" altLang="en-US" sz="1800">
              <a:solidFill>
                <a:schemeClr val="tx1"/>
              </a:solidFill>
            </a:endParaRPr>
          </a:p>
        </p:txBody>
      </p:sp>
      <p:sp>
        <p:nvSpPr>
          <p:cNvPr id="8" name="页脚占位符 7"/>
          <p:cNvSpPr>
            <a:spLocks noGrp="1"/>
          </p:cNvSpPr>
          <p:nvPr>
            <p:ph type="ftr" sz="quarter" idx="11"/>
          </p:nvPr>
        </p:nvSpPr>
        <p:spPr/>
        <p:txBody>
          <a:bodyPr/>
          <a:lstStyle>
            <a:lvl1pPr>
              <a:defRPr/>
            </a:lvl1pPr>
          </a:lstStyle>
          <a:p>
            <a:pPr>
              <a:defRPr/>
            </a:pPr>
            <a:endParaRPr lang="zh-CN" altLang="zh-CN"/>
          </a:p>
        </p:txBody>
      </p:sp>
      <p:sp>
        <p:nvSpPr>
          <p:cNvPr id="9" name="灯片编号占位符 8"/>
          <p:cNvSpPr>
            <a:spLocks noGrp="1"/>
          </p:cNvSpPr>
          <p:nvPr>
            <p:ph type="sldNum" sz="quarter" idx="12"/>
          </p:nvPr>
        </p:nvSpPr>
        <p:spPr/>
        <p:txBody>
          <a:bodyPr/>
          <a:lstStyle>
            <a:lvl1pPr>
              <a:defRPr/>
            </a:lvl1pPr>
          </a:lstStyle>
          <a:p>
            <a:fld id="{EE87BDD9-01C3-4DC7-BC17-57E4AE968ED2}"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noProof="1"/>
              <a:t>单击此处编辑母版标题样式</a:t>
            </a:r>
          </a:p>
        </p:txBody>
      </p:sp>
      <p:sp>
        <p:nvSpPr>
          <p:cNvPr id="3" name="日期占位符 2"/>
          <p:cNvSpPr>
            <a:spLocks noGrp="1"/>
          </p:cNvSpPr>
          <p:nvPr>
            <p:ph type="dt" sz="half" idx="10"/>
          </p:nvPr>
        </p:nvSpPr>
        <p:spPr/>
        <p:txBody>
          <a:bodyPr/>
          <a:lstStyle>
            <a:lvl1pPr>
              <a:defRPr/>
            </a:lvl1pPr>
          </a:lstStyle>
          <a:p>
            <a:fld id="{E8FCB5B6-3C24-40D5-855A-EACDBF2E4A7A}" type="datetime1">
              <a:rPr lang="zh-CN" altLang="en-US"/>
              <a:pPr/>
              <a:t>2017/4/9</a:t>
            </a:fld>
            <a:endParaRPr lang="zh-CN" altLang="en-US" sz="1800">
              <a:solidFill>
                <a:schemeClr val="tx1"/>
              </a:solidFill>
            </a:endParaRPr>
          </a:p>
        </p:txBody>
      </p:sp>
      <p:sp>
        <p:nvSpPr>
          <p:cNvPr id="4" name="页脚占位符 3"/>
          <p:cNvSpPr>
            <a:spLocks noGrp="1"/>
          </p:cNvSpPr>
          <p:nvPr>
            <p:ph type="ftr" sz="quarter" idx="11"/>
          </p:nvPr>
        </p:nvSpPr>
        <p:spPr/>
        <p:txBody>
          <a:bodyPr/>
          <a:lstStyle>
            <a:lvl1pPr>
              <a:defRPr/>
            </a:lvl1pPr>
          </a:lstStyle>
          <a:p>
            <a:pPr>
              <a:defRPr/>
            </a:pPr>
            <a:endParaRPr lang="zh-CN" altLang="zh-CN"/>
          </a:p>
        </p:txBody>
      </p:sp>
      <p:sp>
        <p:nvSpPr>
          <p:cNvPr id="5" name="灯片编号占位符 4"/>
          <p:cNvSpPr>
            <a:spLocks noGrp="1"/>
          </p:cNvSpPr>
          <p:nvPr>
            <p:ph type="sldNum" sz="quarter" idx="12"/>
          </p:nvPr>
        </p:nvSpPr>
        <p:spPr/>
        <p:txBody>
          <a:bodyPr/>
          <a:lstStyle>
            <a:lvl1pPr>
              <a:defRPr/>
            </a:lvl1pPr>
          </a:lstStyle>
          <a:p>
            <a:fld id="{CFC741BB-035A-4A8F-9723-A38DD5B65D6A}"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a:prstGeom prst="rect">
            <a:avLst/>
          </a:prstGeom>
        </p:spPr>
        <p:txBody>
          <a:bodyPr anchor="b"/>
          <a:lstStyle>
            <a:lvl1pPr algn="l">
              <a:defRPr sz="2000" b="1"/>
            </a:lvl1pPr>
          </a:lstStyle>
          <a:p>
            <a:r>
              <a:rPr lang="zh-CN" altLang="en-US" noProof="1"/>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lvl1pPr>
              <a:defRPr/>
            </a:lvl1pPr>
          </a:lstStyle>
          <a:p>
            <a:fld id="{C202B8F1-379A-41BF-8F76-A9347EE0EB5A}" type="datetime1">
              <a:rPr lang="zh-CN" altLang="en-US"/>
              <a:pPr/>
              <a:t>2017/4/9</a:t>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zh-CN"/>
          </a:p>
        </p:txBody>
      </p:sp>
      <p:sp>
        <p:nvSpPr>
          <p:cNvPr id="7" name="灯片编号占位符 6"/>
          <p:cNvSpPr>
            <a:spLocks noGrp="1"/>
          </p:cNvSpPr>
          <p:nvPr>
            <p:ph type="sldNum" sz="quarter" idx="12"/>
          </p:nvPr>
        </p:nvSpPr>
        <p:spPr/>
        <p:txBody>
          <a:bodyPr/>
          <a:lstStyle>
            <a:lvl1pPr>
              <a:defRPr/>
            </a:lvl1pPr>
          </a:lstStyle>
          <a:p>
            <a:fld id="{907AAF1A-01CE-45A2-BF14-D2013B7FA9A5}"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a:prstGeom prst="rect">
            <a:avLst/>
          </a:prstGeom>
        </p:spPr>
        <p:txBody>
          <a:bodyPr anchor="b"/>
          <a:lstStyle>
            <a:lvl1pPr algn="l">
              <a:defRPr sz="2000" b="1"/>
            </a:lvl1pPr>
          </a:lstStyle>
          <a:p>
            <a:r>
              <a:rPr lang="zh-CN" altLang="en-US" noProof="1"/>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itchFamily="34" charset="0"/>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a:t>单击此处编辑母版文本样式</a:t>
            </a:r>
          </a:p>
        </p:txBody>
      </p:sp>
      <p:sp>
        <p:nvSpPr>
          <p:cNvPr id="5" name="日期占位符 4"/>
          <p:cNvSpPr>
            <a:spLocks noGrp="1"/>
          </p:cNvSpPr>
          <p:nvPr>
            <p:ph type="dt" sz="half" idx="10"/>
          </p:nvPr>
        </p:nvSpPr>
        <p:spPr/>
        <p:txBody>
          <a:bodyPr/>
          <a:lstStyle>
            <a:lvl1pPr>
              <a:defRPr/>
            </a:lvl1pPr>
          </a:lstStyle>
          <a:p>
            <a:fld id="{4036429C-174E-40EF-8EAD-D3BB1EAFC076}" type="datetime1">
              <a:rPr lang="zh-CN" altLang="en-US"/>
              <a:pPr/>
              <a:t>2017/4/9</a:t>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pPr>
              <a:defRPr/>
            </a:pPr>
            <a:endParaRPr lang="zh-CN" altLang="zh-CN"/>
          </a:p>
        </p:txBody>
      </p:sp>
      <p:sp>
        <p:nvSpPr>
          <p:cNvPr id="7" name="灯片编号占位符 6"/>
          <p:cNvSpPr>
            <a:spLocks noGrp="1"/>
          </p:cNvSpPr>
          <p:nvPr>
            <p:ph type="sldNum" sz="quarter" idx="12"/>
          </p:nvPr>
        </p:nvSpPr>
        <p:spPr/>
        <p:txBody>
          <a:bodyPr/>
          <a:lstStyle>
            <a:lvl1pPr>
              <a:defRPr/>
            </a:lvl1pPr>
          </a:lstStyle>
          <a:p>
            <a:fld id="{75D8752B-C66D-43AE-9737-D5C332E0A801}"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文本占位符 2"/>
          <p:cNvSpPr>
            <a:spLocks noGrp="1" noChangeArrowheads="1"/>
          </p:cNvSpPr>
          <p:nvPr>
            <p:ph type="body" idx="4294967295"/>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sym typeface="Calibri" pitchFamily="34" charset="0"/>
              </a:rPr>
              <a:t>单击此处编辑母版文本样式</a:t>
            </a:r>
          </a:p>
          <a:p>
            <a:pPr lvl="1"/>
            <a:r>
              <a:rPr lang="zh-CN" altLang="en-US">
                <a:sym typeface="Calibri" pitchFamily="34" charset="0"/>
              </a:rPr>
              <a:t>第二级</a:t>
            </a:r>
          </a:p>
          <a:p>
            <a:pPr lvl="2"/>
            <a:r>
              <a:rPr lang="zh-CN" altLang="en-US">
                <a:sym typeface="Calibri" pitchFamily="34" charset="0"/>
              </a:rPr>
              <a:t>第三级</a:t>
            </a:r>
          </a:p>
          <a:p>
            <a:pPr lvl="3"/>
            <a:r>
              <a:rPr lang="zh-CN" altLang="en-US">
                <a:sym typeface="Calibri" pitchFamily="34" charset="0"/>
              </a:rPr>
              <a:t>第四级</a:t>
            </a:r>
          </a:p>
          <a:p>
            <a:pPr lvl="4"/>
            <a:r>
              <a:rPr lang="zh-CN" altLang="en-US">
                <a:sym typeface="Calibri" pitchFamily="34" charset="0"/>
              </a:rPr>
              <a:t>第五级</a:t>
            </a:r>
          </a:p>
        </p:txBody>
      </p:sp>
      <p:sp>
        <p:nvSpPr>
          <p:cNvPr id="1027" name="日期占位符 3"/>
          <p:cNvSpPr>
            <a:spLocks noGrp="1" noChangeArrowheads="1"/>
          </p:cNvSpPr>
          <p:nvPr>
            <p:ph type="dt" sz="half" idx="2"/>
          </p:nvPr>
        </p:nvSpPr>
        <p:spPr bwMode="auto">
          <a:xfrm>
            <a:off x="457200" y="4767263"/>
            <a:ext cx="2133600" cy="274637"/>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lvl1pPr>
              <a:defRPr sz="1200">
                <a:solidFill>
                  <a:srgbClr val="898989"/>
                </a:solidFill>
                <a:latin typeface="Arial" pitchFamily="34" charset="0"/>
              </a:defRPr>
            </a:lvl1pPr>
          </a:lstStyle>
          <a:p>
            <a:fld id="{8ED8242D-D561-47A8-A664-2B333BCCF034}" type="datetime1">
              <a:rPr lang="zh-CN" altLang="en-US"/>
              <a:pPr/>
              <a:t>2017/4/9</a:t>
            </a:fld>
            <a:endParaRPr lang="zh-CN" altLang="en-US"/>
          </a:p>
        </p:txBody>
      </p:sp>
      <p:sp>
        <p:nvSpPr>
          <p:cNvPr id="1028" name="页脚占位符 4"/>
          <p:cNvSpPr>
            <a:spLocks noGrp="1" noChangeArrowheads="1"/>
          </p:cNvSpPr>
          <p:nvPr>
            <p:ph type="ftr" sz="quarter" idx="3"/>
          </p:nvPr>
        </p:nvSpPr>
        <p:spPr bwMode="auto">
          <a:xfrm>
            <a:off x="3124200" y="4767263"/>
            <a:ext cx="2895600" cy="274637"/>
          </a:xfrm>
          <a:prstGeom prst="rect">
            <a:avLst/>
          </a:prstGeom>
          <a:noFill/>
          <a:ln w="9525">
            <a:noFill/>
            <a:miter lim="800000"/>
          </a:ln>
        </p:spPr>
        <p:txBody>
          <a:bodyPr vert="horz" wrap="square" lIns="91440" tIns="45720" rIns="91440" bIns="45720" numCol="1" anchor="ctr" anchorCtr="0" compatLnSpc="1"/>
          <a:lstStyle>
            <a:lvl1pPr algn="ctr">
              <a:buFont typeface="Arial" pitchFamily="34" charset="0"/>
              <a:buNone/>
              <a:defRPr sz="1200">
                <a:solidFill>
                  <a:srgbClr val="898989"/>
                </a:solidFill>
                <a:latin typeface="Arial" pitchFamily="34" charset="0"/>
                <a:ea typeface="宋体" pitchFamily="2" charset="-122"/>
                <a:cs typeface="+mn-cs"/>
              </a:defRPr>
            </a:lvl1pPr>
          </a:lstStyle>
          <a:p>
            <a:pPr>
              <a:defRPr/>
            </a:pPr>
            <a:endParaRPr lang="zh-CN" altLang="zh-CN"/>
          </a:p>
        </p:txBody>
      </p:sp>
      <p:sp>
        <p:nvSpPr>
          <p:cNvPr id="1029" name="灯片编号占位符 5"/>
          <p:cNvSpPr>
            <a:spLocks noGrp="1" noChangeArrowheads="1"/>
          </p:cNvSpPr>
          <p:nvPr>
            <p:ph type="sldNum" sz="quarter" idx="4"/>
          </p:nvPr>
        </p:nvSpPr>
        <p:spPr bwMode="auto">
          <a:xfrm>
            <a:off x="6553200" y="4767263"/>
            <a:ext cx="2133600" cy="274637"/>
          </a:xfrm>
          <a:prstGeom prst="rect">
            <a:avLst/>
          </a:prstGeom>
          <a:noFill/>
          <a:ln w="9525">
            <a:noFill/>
            <a:miter lim="800000"/>
          </a:ln>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pitchFamily="34" charset="0"/>
              </a:defRPr>
            </a:lvl1pPr>
          </a:lstStyle>
          <a:p>
            <a:fld id="{FE073891-CA1A-462B-A0FC-45FDA9FFD1BE}" type="slidenum">
              <a:rPr lang="zh-CN" altLang="en-US"/>
              <a:pPr/>
              <a:t>‹#›</a:t>
            </a:fld>
            <a:endParaRPr lang="zh-CN" altLang="en-US"/>
          </a:p>
        </p:txBody>
      </p:sp>
      <p:pic>
        <p:nvPicPr>
          <p:cNvPr id="1030" name="图片 1" descr="16x9PPT模版－2.jpg"/>
          <p:cNvPicPr>
            <a:picLocks noChangeAspect="1"/>
          </p:cNvPicPr>
          <p:nvPr userDrawn="1"/>
        </p:nvPicPr>
        <p:blipFill>
          <a:blip r:embed="rId13"/>
          <a:srcRect/>
          <a:stretch>
            <a:fillRect/>
          </a:stretch>
        </p:blipFill>
        <p:spPr bwMode="auto">
          <a:xfrm>
            <a:off x="26988" y="0"/>
            <a:ext cx="9153525" cy="5143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p:txStyles>
    <p:titleStyle>
      <a:lvl1pPr marL="914400" indent="-914400" algn="ctr" rtl="0" eaLnBrk="0" fontAlgn="base" hangingPunct="0">
        <a:spcBef>
          <a:spcPct val="0"/>
        </a:spcBef>
        <a:spcAft>
          <a:spcPct val="0"/>
        </a:spcAft>
        <a:defRPr kumimoji="1" sz="4400">
          <a:solidFill>
            <a:schemeClr val="tx1"/>
          </a:solidFill>
          <a:latin typeface="+mj-lt"/>
          <a:ea typeface="+mj-ea"/>
          <a:cs typeface="宋体" charset="0"/>
          <a:sym typeface="Calibri" pitchFamily="34" charset="0"/>
        </a:defRPr>
      </a:lvl1pPr>
      <a:lvl2pPr marL="914400" indent="-914400" algn="ctr" rtl="0" eaLnBrk="0" fontAlgn="base" hangingPunct="0">
        <a:spcBef>
          <a:spcPct val="0"/>
        </a:spcBef>
        <a:spcAft>
          <a:spcPct val="0"/>
        </a:spcAft>
        <a:defRPr kumimoji="1" sz="4400">
          <a:solidFill>
            <a:schemeClr val="tx1"/>
          </a:solidFill>
          <a:latin typeface="Calibri" pitchFamily="34" charset="0"/>
          <a:ea typeface="宋体" pitchFamily="2" charset="-122"/>
          <a:cs typeface="宋体" charset="0"/>
          <a:sym typeface="Calibri" pitchFamily="34" charset="0"/>
        </a:defRPr>
      </a:lvl2pPr>
      <a:lvl3pPr marL="914400" indent="-914400" algn="ctr" rtl="0" eaLnBrk="0" fontAlgn="base" hangingPunct="0">
        <a:spcBef>
          <a:spcPct val="0"/>
        </a:spcBef>
        <a:spcAft>
          <a:spcPct val="0"/>
        </a:spcAft>
        <a:defRPr kumimoji="1" sz="4400">
          <a:solidFill>
            <a:schemeClr val="tx1"/>
          </a:solidFill>
          <a:latin typeface="Calibri" pitchFamily="34" charset="0"/>
          <a:ea typeface="宋体" pitchFamily="2" charset="-122"/>
          <a:cs typeface="宋体" charset="0"/>
          <a:sym typeface="Calibri" pitchFamily="34" charset="0"/>
        </a:defRPr>
      </a:lvl3pPr>
      <a:lvl4pPr marL="914400" indent="-914400" algn="ctr" rtl="0" eaLnBrk="0" fontAlgn="base" hangingPunct="0">
        <a:spcBef>
          <a:spcPct val="0"/>
        </a:spcBef>
        <a:spcAft>
          <a:spcPct val="0"/>
        </a:spcAft>
        <a:defRPr kumimoji="1" sz="4400">
          <a:solidFill>
            <a:schemeClr val="tx1"/>
          </a:solidFill>
          <a:latin typeface="Calibri" pitchFamily="34" charset="0"/>
          <a:ea typeface="宋体" pitchFamily="2" charset="-122"/>
          <a:cs typeface="宋体" charset="0"/>
          <a:sym typeface="Calibri" pitchFamily="34" charset="0"/>
        </a:defRPr>
      </a:lvl4pPr>
      <a:lvl5pPr marL="914400" indent="-914400" algn="ctr" rtl="0" eaLnBrk="0" fontAlgn="base" hangingPunct="0">
        <a:spcBef>
          <a:spcPct val="0"/>
        </a:spcBef>
        <a:spcAft>
          <a:spcPct val="0"/>
        </a:spcAft>
        <a:defRPr kumimoji="1" sz="4400">
          <a:solidFill>
            <a:schemeClr val="tx1"/>
          </a:solidFill>
          <a:latin typeface="Calibri" pitchFamily="34" charset="0"/>
          <a:ea typeface="宋体" pitchFamily="2" charset="-122"/>
          <a:cs typeface="宋体" charset="0"/>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宋体" pitchFamily="2" charset="-122"/>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宋体" pitchFamily="2" charset="-122"/>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宋体" pitchFamily="2" charset="-122"/>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宋体" pitchFamily="2" charset="-122"/>
          <a:sym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kumimoji="1" sz="3200">
          <a:solidFill>
            <a:schemeClr val="tx1"/>
          </a:solidFill>
          <a:latin typeface="+mn-lt"/>
          <a:ea typeface="+mn-ea"/>
          <a:cs typeface="宋体" charset="0"/>
          <a:sym typeface="Calibri" pitchFamily="34" charset="0"/>
        </a:defRPr>
      </a:lvl1pPr>
      <a:lvl2pPr marL="742950" indent="-285750" algn="l" rtl="0" eaLnBrk="0" fontAlgn="base" hangingPunct="0">
        <a:spcBef>
          <a:spcPct val="20000"/>
        </a:spcBef>
        <a:spcAft>
          <a:spcPct val="0"/>
        </a:spcAft>
        <a:buFont typeface="Arial" pitchFamily="34" charset="0"/>
        <a:buChar char="–"/>
        <a:defRPr kumimoji="1" sz="2800">
          <a:solidFill>
            <a:schemeClr val="tx1"/>
          </a:solidFill>
          <a:latin typeface="+mn-lt"/>
          <a:ea typeface="+mn-ea"/>
          <a:cs typeface="宋体" charset="0"/>
          <a:sym typeface="Calibri" pitchFamily="34" charset="0"/>
        </a:defRPr>
      </a:lvl2pPr>
      <a:lvl3pPr marL="1143000" indent="-228600" algn="l" rtl="0" eaLnBrk="0" fontAlgn="base" hangingPunct="0">
        <a:spcBef>
          <a:spcPct val="20000"/>
        </a:spcBef>
        <a:spcAft>
          <a:spcPct val="0"/>
        </a:spcAft>
        <a:buFont typeface="Arial" pitchFamily="34" charset="0"/>
        <a:buChar char="•"/>
        <a:defRPr kumimoji="1" sz="2400">
          <a:solidFill>
            <a:schemeClr val="tx1"/>
          </a:solidFill>
          <a:latin typeface="+mn-lt"/>
          <a:ea typeface="+mn-ea"/>
          <a:cs typeface="宋体" charset="0"/>
          <a:sym typeface="Calibri" pitchFamily="34" charset="0"/>
        </a:defRPr>
      </a:lvl3pPr>
      <a:lvl4pPr marL="1600200" indent="-228600" algn="l" rtl="0" eaLnBrk="0" fontAlgn="base" hangingPunct="0">
        <a:spcBef>
          <a:spcPct val="20000"/>
        </a:spcBef>
        <a:spcAft>
          <a:spcPct val="0"/>
        </a:spcAft>
        <a:buFont typeface="Arial" pitchFamily="34" charset="0"/>
        <a:buChar char="–"/>
        <a:defRPr kumimoji="1" sz="2000">
          <a:solidFill>
            <a:schemeClr val="tx1"/>
          </a:solidFill>
          <a:latin typeface="+mn-lt"/>
          <a:ea typeface="+mn-ea"/>
          <a:cs typeface="宋体" charset="0"/>
          <a:sym typeface="Calibri" pitchFamily="34" charset="0"/>
        </a:defRPr>
      </a:lvl4pPr>
      <a:lvl5pPr marL="2057400" indent="-228600" algn="l" rtl="0" eaLnBrk="0" fontAlgn="base" hangingPunct="0">
        <a:spcBef>
          <a:spcPct val="20000"/>
        </a:spcBef>
        <a:spcAft>
          <a:spcPct val="0"/>
        </a:spcAft>
        <a:buFont typeface="Arial" pitchFamily="34" charset="0"/>
        <a:buChar char="»"/>
        <a:defRPr kumimoji="1" sz="2000">
          <a:solidFill>
            <a:schemeClr val="tx1"/>
          </a:solidFill>
          <a:latin typeface="+mn-lt"/>
          <a:ea typeface="+mn-ea"/>
          <a:cs typeface="宋体" charset="0"/>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图片 2" descr="16x9PPT模版－1.jpg"/>
          <p:cNvPicPr>
            <a:picLocks noChangeAspect="1"/>
          </p:cNvPicPr>
          <p:nvPr/>
        </p:nvPicPr>
        <p:blipFill>
          <a:blip r:embed="rId2"/>
          <a:srcRect/>
          <a:stretch>
            <a:fillRect/>
          </a:stretch>
        </p:blipFill>
        <p:spPr bwMode="auto">
          <a:xfrm>
            <a:off x="0" y="-14288"/>
            <a:ext cx="9180513" cy="5157788"/>
          </a:xfrm>
          <a:prstGeom prst="rect">
            <a:avLst/>
          </a:prstGeom>
          <a:noFill/>
          <a:ln w="9525">
            <a:noFill/>
            <a:miter lim="800000"/>
            <a:headEnd/>
            <a:tailEnd/>
          </a:ln>
        </p:spPr>
      </p:pic>
      <p:sp>
        <p:nvSpPr>
          <p:cNvPr id="15362" name="矩形 2"/>
          <p:cNvSpPr>
            <a:spLocks noChangeArrowheads="1"/>
          </p:cNvSpPr>
          <p:nvPr/>
        </p:nvSpPr>
        <p:spPr bwMode="auto">
          <a:xfrm>
            <a:off x="819150" y="1725613"/>
            <a:ext cx="7935744" cy="1754326"/>
          </a:xfrm>
          <a:prstGeom prst="rect">
            <a:avLst/>
          </a:prstGeom>
          <a:noFill/>
          <a:ln w="9525">
            <a:noFill/>
            <a:miter lim="800000"/>
            <a:headEnd/>
            <a:tailEnd/>
          </a:ln>
        </p:spPr>
        <p:txBody>
          <a:bodyPr wrap="square">
            <a:spAutoFit/>
          </a:bodyPr>
          <a:lstStyle/>
          <a:p>
            <a:pPr>
              <a:lnSpc>
                <a:spcPct val="150000"/>
              </a:lnSpc>
            </a:pPr>
            <a:r>
              <a:rPr lang="zh-CN" altLang="en-US" sz="4400" b="1" dirty="0">
                <a:solidFill>
                  <a:srgbClr val="404040"/>
                </a:solidFill>
                <a:latin typeface="微软雅黑" panose="020B0503020204020204" pitchFamily="34" charset="-122"/>
                <a:ea typeface="微软雅黑" panose="020B0503020204020204" pitchFamily="34" charset="-122"/>
                <a:sym typeface="宋体" pitchFamily="2" charset="-122"/>
              </a:rPr>
              <a:t>******项目</a:t>
            </a:r>
            <a:endParaRPr lang="en-US" altLang="zh-CN" sz="4400" b="1" dirty="0">
              <a:solidFill>
                <a:srgbClr val="404040"/>
              </a:solidFill>
              <a:latin typeface="微软雅黑" panose="020B0503020204020204" pitchFamily="34" charset="-122"/>
              <a:ea typeface="微软雅黑" panose="020B0503020204020204" pitchFamily="34" charset="-122"/>
              <a:sym typeface="宋体" pitchFamily="2" charset="-122"/>
            </a:endParaRPr>
          </a:p>
          <a:p>
            <a:pPr>
              <a:lnSpc>
                <a:spcPct val="150000"/>
              </a:lnSpc>
            </a:pPr>
            <a:r>
              <a:rPr lang="zh-CN" altLang="en-US" sz="2800" dirty="0">
                <a:solidFill>
                  <a:srgbClr val="404040"/>
                </a:solidFill>
                <a:latin typeface="微软雅黑" panose="020B0503020204020204" pitchFamily="34" charset="-122"/>
                <a:ea typeface="微软雅黑" panose="020B0503020204020204" pitchFamily="34" charset="-122"/>
                <a:sym typeface="宋体" pitchFamily="2" charset="-122"/>
              </a:rPr>
              <a:t>商业计划书</a:t>
            </a:r>
          </a:p>
        </p:txBody>
      </p:sp>
      <p:sp>
        <p:nvSpPr>
          <p:cNvPr id="15363" name="副标题 4"/>
          <p:cNvSpPr>
            <a:spLocks noChangeArrowheads="1"/>
          </p:cNvSpPr>
          <p:nvPr/>
        </p:nvSpPr>
        <p:spPr bwMode="auto">
          <a:xfrm>
            <a:off x="865188" y="3934257"/>
            <a:ext cx="2357437" cy="536575"/>
          </a:xfrm>
          <a:prstGeom prst="rect">
            <a:avLst/>
          </a:prstGeom>
          <a:noFill/>
          <a:ln w="9525">
            <a:noFill/>
            <a:miter lim="800000"/>
            <a:headEnd/>
            <a:tailEnd/>
          </a:ln>
        </p:spPr>
        <p:txBody>
          <a:bodyPr/>
          <a:lstStyle/>
          <a:p>
            <a:pPr>
              <a:spcBef>
                <a:spcPct val="20000"/>
              </a:spcBef>
            </a:pPr>
            <a:r>
              <a:rPr lang="en-US" altLang="zh-CN" sz="2000" dirty="0">
                <a:solidFill>
                  <a:srgbClr val="404040"/>
                </a:solidFill>
                <a:latin typeface="微软雅黑" pitchFamily="34" charset="-122"/>
                <a:ea typeface="微软雅黑" pitchFamily="34" charset="-122"/>
                <a:sym typeface="微软雅黑" pitchFamily="34" charset="-122"/>
              </a:rPr>
              <a:t>(</a:t>
            </a:r>
            <a:r>
              <a:rPr lang="zh-CN" altLang="en-US" sz="2000" dirty="0">
                <a:solidFill>
                  <a:srgbClr val="404040"/>
                </a:solidFill>
                <a:latin typeface="微软雅黑" pitchFamily="34" charset="-122"/>
                <a:ea typeface="微软雅黑" pitchFamily="34" charset="-122"/>
                <a:sym typeface="微软雅黑" pitchFamily="34" charset="-122"/>
              </a:rPr>
              <a:t>团队名称）</a:t>
            </a:r>
            <a:endParaRPr lang="en-US" altLang="zh-CN" sz="2000" dirty="0">
              <a:solidFill>
                <a:srgbClr val="404040"/>
              </a:solidFill>
              <a:latin typeface="微软雅黑" pitchFamily="34" charset="-122"/>
              <a:ea typeface="微软雅黑" pitchFamily="34" charset="-122"/>
              <a:sym typeface="微软雅黑" pitchFamily="34" charset="-122"/>
            </a:endParaRPr>
          </a:p>
          <a:p>
            <a:pPr>
              <a:spcBef>
                <a:spcPct val="20000"/>
              </a:spcBef>
            </a:pPr>
            <a:r>
              <a:rPr lang="en-US" altLang="zh-CN" sz="2000" dirty="0">
                <a:solidFill>
                  <a:srgbClr val="404040"/>
                </a:solidFill>
                <a:latin typeface="微软雅黑" pitchFamily="34" charset="-122"/>
                <a:ea typeface="微软雅黑" pitchFamily="34" charset="-122"/>
                <a:sym typeface="微软雅黑" pitchFamily="34" charset="-122"/>
              </a:rPr>
              <a:t>2017.03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bwMode="auto">
          <a:xfrm>
            <a:off x="675648" y="0"/>
            <a:ext cx="1243173" cy="1171254"/>
          </a:xfrm>
          <a:prstGeom prst="rect">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团队介绍</a:t>
            </a:r>
          </a:p>
        </p:txBody>
      </p:sp>
    </p:spTree>
    <p:extLst>
      <p:ext uri="{BB962C8B-B14F-4D97-AF65-F5344CB8AC3E}">
        <p14:creationId xmlns:p14="http://schemas.microsoft.com/office/powerpoint/2010/main" val="201434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bwMode="auto">
          <a:xfrm>
            <a:off x="0" y="1872343"/>
            <a:ext cx="9245600" cy="3271157"/>
          </a:xfrm>
          <a:prstGeom prst="rect">
            <a:avLst/>
          </a:prstGeom>
          <a:solidFill>
            <a:srgbClr val="C0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solidFill>
                <a:schemeClr val="tx1"/>
              </a:solidFill>
              <a:effectLst/>
              <a:latin typeface="Arial" pitchFamily="34" charset="0"/>
              <a:ea typeface="宋体" pitchFamily="2" charset="-122"/>
            </a:endParaRPr>
          </a:p>
        </p:txBody>
      </p:sp>
      <p:grpSp>
        <p:nvGrpSpPr>
          <p:cNvPr id="2" name="组合 1"/>
          <p:cNvGrpSpPr/>
          <p:nvPr/>
        </p:nvGrpSpPr>
        <p:grpSpPr>
          <a:xfrm>
            <a:off x="2481947" y="1113197"/>
            <a:ext cx="4601024" cy="2997421"/>
            <a:chOff x="2641600" y="1328738"/>
            <a:chExt cx="6913563" cy="4332304"/>
          </a:xfrm>
        </p:grpSpPr>
        <p:grpSp>
          <p:nvGrpSpPr>
            <p:cNvPr id="18" name="组合 7"/>
            <p:cNvGrpSpPr>
              <a:grpSpLocks/>
            </p:cNvGrpSpPr>
            <p:nvPr/>
          </p:nvGrpSpPr>
          <p:grpSpPr bwMode="auto">
            <a:xfrm>
              <a:off x="4946650" y="1328738"/>
              <a:ext cx="2301875" cy="2308225"/>
              <a:chOff x="0" y="0"/>
              <a:chExt cx="2301875" cy="2308226"/>
            </a:xfrm>
          </p:grpSpPr>
          <p:sp>
            <p:nvSpPr>
              <p:cNvPr id="19" name="Oval 5"/>
              <p:cNvSpPr>
                <a:spLocks noChangeArrowheads="1"/>
              </p:cNvSpPr>
              <p:nvPr/>
            </p:nvSpPr>
            <p:spPr bwMode="auto">
              <a:xfrm>
                <a:off x="0" y="0"/>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100">
                  <a:solidFill>
                    <a:schemeClr val="bg1"/>
                  </a:solidFill>
                  <a:latin typeface="微软雅黑" panose="020B0503020204020204" pitchFamily="34" charset="-122"/>
                </a:endParaRPr>
              </a:p>
            </p:txBody>
          </p:sp>
          <p:sp>
            <p:nvSpPr>
              <p:cNvPr id="20" name="Freeform 6"/>
              <p:cNvSpPr>
                <a:spLocks noEditPoints="1" noChangeArrowheads="1"/>
              </p:cNvSpPr>
              <p:nvPr/>
            </p:nvSpPr>
            <p:spPr bwMode="auto">
              <a:xfrm>
                <a:off x="123825" y="123825"/>
                <a:ext cx="2054225" cy="2058988"/>
              </a:xfrm>
              <a:custGeom>
                <a:avLst/>
                <a:gdLst>
                  <a:gd name="T0" fmla="*/ 2147483646 w 3306"/>
                  <a:gd name="T1" fmla="*/ 0 h 3306"/>
                  <a:gd name="T2" fmla="*/ 2147483646 w 3306"/>
                  <a:gd name="T3" fmla="*/ 2147483646 h 3306"/>
                  <a:gd name="T4" fmla="*/ 2147483646 w 3306"/>
                  <a:gd name="T5" fmla="*/ 2147483646 h 3306"/>
                  <a:gd name="T6" fmla="*/ 0 w 3306"/>
                  <a:gd name="T7" fmla="*/ 2147483646 h 3306"/>
                  <a:gd name="T8" fmla="*/ 2147483646 w 3306"/>
                  <a:gd name="T9" fmla="*/ 0 h 3306"/>
                  <a:gd name="T10" fmla="*/ 2147483646 w 3306"/>
                  <a:gd name="T11" fmla="*/ 2147483646 h 3306"/>
                  <a:gd name="T12" fmla="*/ 2147483646 w 3306"/>
                  <a:gd name="T13" fmla="*/ 2147483646 h 3306"/>
                  <a:gd name="T14" fmla="*/ 2147483646 w 3306"/>
                  <a:gd name="T15" fmla="*/ 2147483646 h 3306"/>
                  <a:gd name="T16" fmla="*/ 2147483646 w 3306"/>
                  <a:gd name="T17" fmla="*/ 2147483646 h 3306"/>
                  <a:gd name="T18" fmla="*/ 2147483646 w 3306"/>
                  <a:gd name="T19" fmla="*/ 2147483646 h 33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06"/>
                  <a:gd name="T31" fmla="*/ 0 h 3306"/>
                  <a:gd name="T32" fmla="*/ 3306 w 3306"/>
                  <a:gd name="T33" fmla="*/ 3306 h 33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latin typeface="微软雅黑" panose="020B0503020204020204" pitchFamily="34" charset="-122"/>
                  <a:ea typeface="微软雅黑" panose="020B0503020204020204" pitchFamily="34" charset="-122"/>
                </a:endParaRPr>
              </a:p>
            </p:txBody>
          </p:sp>
        </p:grpSp>
        <p:sp>
          <p:nvSpPr>
            <p:cNvPr id="21" name="TextBox 12"/>
            <p:cNvSpPr>
              <a:spLocks noChangeArrowheads="1"/>
            </p:cNvSpPr>
            <p:nvPr/>
          </p:nvSpPr>
          <p:spPr bwMode="auto">
            <a:xfrm>
              <a:off x="2968626" y="3754439"/>
              <a:ext cx="6257924" cy="845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3200" b="1" dirty="0">
                  <a:solidFill>
                    <a:schemeClr val="bg1"/>
                  </a:solidFill>
                  <a:latin typeface="微软雅黑" panose="020B0503020204020204" pitchFamily="34" charset="-122"/>
                  <a:sym typeface="微软雅黑" panose="020B0503020204020204" pitchFamily="34" charset="-122"/>
                </a:rPr>
                <a:t>项目介绍</a:t>
              </a:r>
            </a:p>
          </p:txBody>
        </p:sp>
        <p:sp>
          <p:nvSpPr>
            <p:cNvPr id="22" name="直接连接符 13"/>
            <p:cNvSpPr>
              <a:spLocks noChangeShapeType="1"/>
            </p:cNvSpPr>
            <p:nvPr/>
          </p:nvSpPr>
          <p:spPr bwMode="auto">
            <a:xfrm>
              <a:off x="2641600" y="4570413"/>
              <a:ext cx="6913563" cy="1587"/>
            </a:xfrm>
            <a:prstGeom prst="line">
              <a:avLst/>
            </a:prstGeom>
            <a:noFill/>
            <a:ln w="9525">
              <a:solidFill>
                <a:schemeClr val="accent2"/>
              </a:solidFill>
              <a:bevel/>
              <a:headEnd/>
              <a:tailEnd/>
            </a:ln>
            <a:extLst>
              <a:ext uri="{909E8E84-426E-40DD-AFC4-6F175D3DCCD1}">
                <a14:hiddenFill xmlns:a14="http://schemas.microsoft.com/office/drawing/2010/main">
                  <a:noFill/>
                </a14:hiddenFill>
              </a:ext>
            </a:extLst>
          </p:spPr>
          <p:txBody>
            <a:bodyPr/>
            <a:lstStyle/>
            <a:p>
              <a:endParaRPr lang="zh-CN" altLang="en-US" sz="1100">
                <a:solidFill>
                  <a:schemeClr val="bg1"/>
                </a:solidFill>
                <a:latin typeface="微软雅黑" panose="020B0503020204020204" pitchFamily="34" charset="-122"/>
                <a:ea typeface="微软雅黑" panose="020B0503020204020204" pitchFamily="34" charset="-122"/>
              </a:endParaRPr>
            </a:p>
          </p:txBody>
        </p:sp>
        <p:sp>
          <p:nvSpPr>
            <p:cNvPr id="23" name="Freeform 11"/>
            <p:cNvSpPr>
              <a:spLocks noEditPoints="1" noChangeArrowheads="1"/>
            </p:cNvSpPr>
            <p:nvPr/>
          </p:nvSpPr>
          <p:spPr bwMode="auto">
            <a:xfrm>
              <a:off x="5408613" y="1938338"/>
              <a:ext cx="1379537" cy="1089025"/>
            </a:xfrm>
            <a:custGeom>
              <a:avLst/>
              <a:gdLst>
                <a:gd name="T0" fmla="*/ 2147483646 w 1065"/>
                <a:gd name="T1" fmla="*/ 2147483646 h 834"/>
                <a:gd name="T2" fmla="*/ 2147483646 w 1065"/>
                <a:gd name="T3" fmla="*/ 2147483646 h 834"/>
                <a:gd name="T4" fmla="*/ 2147483646 w 1065"/>
                <a:gd name="T5" fmla="*/ 2147483646 h 834"/>
                <a:gd name="T6" fmla="*/ 2147483646 w 1065"/>
                <a:gd name="T7" fmla="*/ 2147483646 h 834"/>
                <a:gd name="T8" fmla="*/ 2147483646 w 1065"/>
                <a:gd name="T9" fmla="*/ 2147483646 h 834"/>
                <a:gd name="T10" fmla="*/ 2147483646 w 1065"/>
                <a:gd name="T11" fmla="*/ 2147483646 h 834"/>
                <a:gd name="T12" fmla="*/ 2147483646 w 1065"/>
                <a:gd name="T13" fmla="*/ 2147483646 h 834"/>
                <a:gd name="T14" fmla="*/ 2147483646 w 1065"/>
                <a:gd name="T15" fmla="*/ 2147483646 h 834"/>
                <a:gd name="T16" fmla="*/ 2147483646 w 1065"/>
                <a:gd name="T17" fmla="*/ 0 h 834"/>
                <a:gd name="T18" fmla="*/ 2147483646 w 1065"/>
                <a:gd name="T19" fmla="*/ 2147483646 h 834"/>
                <a:gd name="T20" fmla="*/ 2147483646 w 1065"/>
                <a:gd name="T21" fmla="*/ 2147483646 h 834"/>
                <a:gd name="T22" fmla="*/ 2147483646 w 1065"/>
                <a:gd name="T23" fmla="*/ 2147483646 h 834"/>
                <a:gd name="T24" fmla="*/ 2147483646 w 1065"/>
                <a:gd name="T25" fmla="*/ 2147483646 h 834"/>
                <a:gd name="T26" fmla="*/ 2147483646 w 1065"/>
                <a:gd name="T27" fmla="*/ 2147483646 h 834"/>
                <a:gd name="T28" fmla="*/ 2147483646 w 1065"/>
                <a:gd name="T29" fmla="*/ 2147483646 h 834"/>
                <a:gd name="T30" fmla="*/ 2147483646 w 1065"/>
                <a:gd name="T31" fmla="*/ 2147483646 h 834"/>
                <a:gd name="T32" fmla="*/ 2147483646 w 1065"/>
                <a:gd name="T33" fmla="*/ 2147483646 h 834"/>
                <a:gd name="T34" fmla="*/ 2147483646 w 1065"/>
                <a:gd name="T35" fmla="*/ 2147483646 h 834"/>
                <a:gd name="T36" fmla="*/ 2147483646 w 1065"/>
                <a:gd name="T37" fmla="*/ 2147483646 h 834"/>
                <a:gd name="T38" fmla="*/ 2147483646 w 1065"/>
                <a:gd name="T39" fmla="*/ 2147483646 h 834"/>
                <a:gd name="T40" fmla="*/ 2147483646 w 1065"/>
                <a:gd name="T41" fmla="*/ 2147483646 h 834"/>
                <a:gd name="T42" fmla="*/ 2147483646 w 1065"/>
                <a:gd name="T43" fmla="*/ 2147483646 h 834"/>
                <a:gd name="T44" fmla="*/ 2147483646 w 1065"/>
                <a:gd name="T45" fmla="*/ 2147483646 h 834"/>
                <a:gd name="T46" fmla="*/ 2147483646 w 1065"/>
                <a:gd name="T47" fmla="*/ 2147483646 h 834"/>
                <a:gd name="T48" fmla="*/ 2147483646 w 1065"/>
                <a:gd name="T49" fmla="*/ 2147483646 h 834"/>
                <a:gd name="T50" fmla="*/ 2147483646 w 1065"/>
                <a:gd name="T51" fmla="*/ 2147483646 h 834"/>
                <a:gd name="T52" fmla="*/ 2147483646 w 1065"/>
                <a:gd name="T53" fmla="*/ 2147483646 h 834"/>
                <a:gd name="T54" fmla="*/ 2147483646 w 1065"/>
                <a:gd name="T55" fmla="*/ 2147483646 h 834"/>
                <a:gd name="T56" fmla="*/ 2147483646 w 1065"/>
                <a:gd name="T57" fmla="*/ 2147483646 h 834"/>
                <a:gd name="T58" fmla="*/ 2147483646 w 1065"/>
                <a:gd name="T59" fmla="*/ 2147483646 h 834"/>
                <a:gd name="T60" fmla="*/ 2147483646 w 1065"/>
                <a:gd name="T61" fmla="*/ 2147483646 h 834"/>
                <a:gd name="T62" fmla="*/ 2147483646 w 1065"/>
                <a:gd name="T63" fmla="*/ 2147483646 h 834"/>
                <a:gd name="T64" fmla="*/ 2147483646 w 1065"/>
                <a:gd name="T65" fmla="*/ 2147483646 h 834"/>
                <a:gd name="T66" fmla="*/ 0 w 1065"/>
                <a:gd name="T67" fmla="*/ 2147483646 h 834"/>
                <a:gd name="T68" fmla="*/ 2147483646 w 1065"/>
                <a:gd name="T69" fmla="*/ 2147483646 h 834"/>
                <a:gd name="T70" fmla="*/ 2147483646 w 1065"/>
                <a:gd name="T71" fmla="*/ 2147483646 h 834"/>
                <a:gd name="T72" fmla="*/ 2147483646 w 1065"/>
                <a:gd name="T73" fmla="*/ 2147483646 h 834"/>
                <a:gd name="T74" fmla="*/ 2147483646 w 1065"/>
                <a:gd name="T75" fmla="*/ 2147483646 h 834"/>
                <a:gd name="T76" fmla="*/ 2147483646 w 1065"/>
                <a:gd name="T77" fmla="*/ 2147483646 h 834"/>
                <a:gd name="T78" fmla="*/ 2147483646 w 1065"/>
                <a:gd name="T79" fmla="*/ 2147483646 h 8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65"/>
                <a:gd name="T121" fmla="*/ 0 h 834"/>
                <a:gd name="T122" fmla="*/ 1065 w 1065"/>
                <a:gd name="T123" fmla="*/ 834 h 83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65" h="834">
                  <a:moveTo>
                    <a:pt x="543" y="271"/>
                  </a:moveTo>
                  <a:lnTo>
                    <a:pt x="392" y="422"/>
                  </a:lnTo>
                  <a:cubicBezTo>
                    <a:pt x="408" y="431"/>
                    <a:pt x="422" y="442"/>
                    <a:pt x="434" y="454"/>
                  </a:cubicBezTo>
                  <a:lnTo>
                    <a:pt x="544" y="344"/>
                  </a:lnTo>
                  <a:lnTo>
                    <a:pt x="662" y="463"/>
                  </a:lnTo>
                  <a:lnTo>
                    <a:pt x="828" y="296"/>
                  </a:lnTo>
                  <a:lnTo>
                    <a:pt x="854" y="361"/>
                  </a:lnTo>
                  <a:lnTo>
                    <a:pt x="907" y="179"/>
                  </a:lnTo>
                  <a:lnTo>
                    <a:pt x="725" y="232"/>
                  </a:lnTo>
                  <a:lnTo>
                    <a:pt x="792" y="259"/>
                  </a:lnTo>
                  <a:lnTo>
                    <a:pt x="662" y="389"/>
                  </a:lnTo>
                  <a:lnTo>
                    <a:pt x="543" y="271"/>
                  </a:lnTo>
                  <a:close/>
                  <a:moveTo>
                    <a:pt x="1065" y="111"/>
                  </a:moveTo>
                  <a:lnTo>
                    <a:pt x="1065" y="111"/>
                  </a:lnTo>
                  <a:lnTo>
                    <a:pt x="1065" y="44"/>
                  </a:lnTo>
                  <a:lnTo>
                    <a:pt x="647" y="44"/>
                  </a:lnTo>
                  <a:lnTo>
                    <a:pt x="647" y="0"/>
                  </a:lnTo>
                  <a:lnTo>
                    <a:pt x="607" y="0"/>
                  </a:lnTo>
                  <a:lnTo>
                    <a:pt x="607" y="44"/>
                  </a:lnTo>
                  <a:lnTo>
                    <a:pt x="214" y="44"/>
                  </a:lnTo>
                  <a:lnTo>
                    <a:pt x="214" y="111"/>
                  </a:lnTo>
                  <a:lnTo>
                    <a:pt x="243" y="111"/>
                  </a:lnTo>
                  <a:lnTo>
                    <a:pt x="243" y="170"/>
                  </a:lnTo>
                  <a:cubicBezTo>
                    <a:pt x="264" y="172"/>
                    <a:pt x="283" y="179"/>
                    <a:pt x="300" y="189"/>
                  </a:cubicBezTo>
                  <a:lnTo>
                    <a:pt x="300" y="111"/>
                  </a:lnTo>
                  <a:lnTo>
                    <a:pt x="981" y="111"/>
                  </a:lnTo>
                  <a:lnTo>
                    <a:pt x="981" y="548"/>
                  </a:lnTo>
                  <a:lnTo>
                    <a:pt x="493" y="548"/>
                  </a:lnTo>
                  <a:cubicBezTo>
                    <a:pt x="496" y="555"/>
                    <a:pt x="497" y="562"/>
                    <a:pt x="499" y="570"/>
                  </a:cubicBezTo>
                  <a:lnTo>
                    <a:pt x="981" y="570"/>
                  </a:lnTo>
                  <a:lnTo>
                    <a:pt x="981" y="593"/>
                  </a:lnTo>
                  <a:lnTo>
                    <a:pt x="501" y="593"/>
                  </a:lnTo>
                  <a:cubicBezTo>
                    <a:pt x="502" y="599"/>
                    <a:pt x="503" y="604"/>
                    <a:pt x="503" y="609"/>
                  </a:cubicBezTo>
                  <a:lnTo>
                    <a:pt x="503" y="664"/>
                  </a:lnTo>
                  <a:lnTo>
                    <a:pt x="607" y="664"/>
                  </a:lnTo>
                  <a:lnTo>
                    <a:pt x="607" y="828"/>
                  </a:lnTo>
                  <a:lnTo>
                    <a:pt x="647" y="828"/>
                  </a:lnTo>
                  <a:lnTo>
                    <a:pt x="647" y="664"/>
                  </a:lnTo>
                  <a:lnTo>
                    <a:pt x="779" y="664"/>
                  </a:lnTo>
                  <a:lnTo>
                    <a:pt x="839" y="823"/>
                  </a:lnTo>
                  <a:lnTo>
                    <a:pt x="878" y="813"/>
                  </a:lnTo>
                  <a:lnTo>
                    <a:pt x="822" y="664"/>
                  </a:lnTo>
                  <a:lnTo>
                    <a:pt x="1065" y="664"/>
                  </a:lnTo>
                  <a:lnTo>
                    <a:pt x="1065" y="593"/>
                  </a:lnTo>
                  <a:lnTo>
                    <a:pt x="1039" y="593"/>
                  </a:lnTo>
                  <a:lnTo>
                    <a:pt x="1039" y="111"/>
                  </a:lnTo>
                  <a:lnTo>
                    <a:pt x="1065" y="111"/>
                  </a:lnTo>
                  <a:close/>
                  <a:moveTo>
                    <a:pt x="223" y="431"/>
                  </a:moveTo>
                  <a:lnTo>
                    <a:pt x="223" y="431"/>
                  </a:lnTo>
                  <a:cubicBezTo>
                    <a:pt x="280" y="431"/>
                    <a:pt x="327" y="385"/>
                    <a:pt x="327" y="328"/>
                  </a:cubicBezTo>
                  <a:cubicBezTo>
                    <a:pt x="327" y="271"/>
                    <a:pt x="280" y="224"/>
                    <a:pt x="223" y="224"/>
                  </a:cubicBezTo>
                  <a:cubicBezTo>
                    <a:pt x="166" y="224"/>
                    <a:pt x="120" y="271"/>
                    <a:pt x="120" y="328"/>
                  </a:cubicBezTo>
                  <a:cubicBezTo>
                    <a:pt x="120" y="385"/>
                    <a:pt x="166" y="431"/>
                    <a:pt x="223" y="431"/>
                  </a:cubicBezTo>
                  <a:close/>
                  <a:moveTo>
                    <a:pt x="290" y="453"/>
                  </a:moveTo>
                  <a:lnTo>
                    <a:pt x="290" y="453"/>
                  </a:lnTo>
                  <a:lnTo>
                    <a:pt x="251" y="453"/>
                  </a:lnTo>
                  <a:lnTo>
                    <a:pt x="257" y="457"/>
                  </a:lnTo>
                  <a:cubicBezTo>
                    <a:pt x="262" y="460"/>
                    <a:pt x="264" y="467"/>
                    <a:pt x="262" y="472"/>
                  </a:cubicBezTo>
                  <a:lnTo>
                    <a:pt x="248" y="507"/>
                  </a:lnTo>
                  <a:lnTo>
                    <a:pt x="273" y="709"/>
                  </a:lnTo>
                  <a:lnTo>
                    <a:pt x="226" y="751"/>
                  </a:lnTo>
                  <a:lnTo>
                    <a:pt x="180" y="709"/>
                  </a:lnTo>
                  <a:lnTo>
                    <a:pt x="205" y="507"/>
                  </a:lnTo>
                  <a:lnTo>
                    <a:pt x="191" y="472"/>
                  </a:lnTo>
                  <a:cubicBezTo>
                    <a:pt x="188" y="467"/>
                    <a:pt x="191" y="460"/>
                    <a:pt x="195" y="457"/>
                  </a:cubicBezTo>
                  <a:lnTo>
                    <a:pt x="201" y="453"/>
                  </a:lnTo>
                  <a:lnTo>
                    <a:pt x="156" y="453"/>
                  </a:lnTo>
                  <a:cubicBezTo>
                    <a:pt x="70" y="453"/>
                    <a:pt x="0" y="523"/>
                    <a:pt x="0" y="609"/>
                  </a:cubicBezTo>
                  <a:lnTo>
                    <a:pt x="0" y="834"/>
                  </a:lnTo>
                  <a:lnTo>
                    <a:pt x="92" y="834"/>
                  </a:lnTo>
                  <a:lnTo>
                    <a:pt x="92" y="601"/>
                  </a:lnTo>
                  <a:lnTo>
                    <a:pt x="124" y="601"/>
                  </a:lnTo>
                  <a:lnTo>
                    <a:pt x="124" y="834"/>
                  </a:lnTo>
                  <a:lnTo>
                    <a:pt x="320" y="834"/>
                  </a:lnTo>
                  <a:lnTo>
                    <a:pt x="320" y="601"/>
                  </a:lnTo>
                  <a:lnTo>
                    <a:pt x="352" y="601"/>
                  </a:lnTo>
                  <a:lnTo>
                    <a:pt x="352" y="834"/>
                  </a:lnTo>
                  <a:lnTo>
                    <a:pt x="446" y="834"/>
                  </a:lnTo>
                  <a:lnTo>
                    <a:pt x="446" y="609"/>
                  </a:lnTo>
                  <a:cubicBezTo>
                    <a:pt x="446" y="523"/>
                    <a:pt x="376" y="453"/>
                    <a:pt x="290" y="453"/>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latin typeface="微软雅黑" panose="020B0503020204020204" pitchFamily="34" charset="-122"/>
                <a:ea typeface="微软雅黑" panose="020B0503020204020204" pitchFamily="34" charset="-122"/>
              </a:endParaRPr>
            </a:p>
          </p:txBody>
        </p:sp>
        <p:sp>
          <p:nvSpPr>
            <p:cNvPr id="24" name="Oval 39"/>
            <p:cNvSpPr>
              <a:spLocks noChangeAspect="1" noChangeArrowheads="1"/>
            </p:cNvSpPr>
            <p:nvPr/>
          </p:nvSpPr>
          <p:spPr bwMode="auto">
            <a:xfrm>
              <a:off x="3841750" y="4854575"/>
              <a:ext cx="215900" cy="217488"/>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latin typeface="微软雅黑" panose="020B0503020204020204" pitchFamily="34" charset="-122"/>
              </a:endParaRPr>
            </a:p>
          </p:txBody>
        </p:sp>
        <p:sp>
          <p:nvSpPr>
            <p:cNvPr id="26" name="Oval 41"/>
            <p:cNvSpPr>
              <a:spLocks noChangeAspect="1" noChangeArrowheads="1"/>
            </p:cNvSpPr>
            <p:nvPr/>
          </p:nvSpPr>
          <p:spPr bwMode="auto">
            <a:xfrm>
              <a:off x="6502490" y="5334613"/>
              <a:ext cx="215900" cy="215900"/>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latin typeface="微软雅黑" panose="020B0503020204020204" pitchFamily="34" charset="-122"/>
              </a:endParaRPr>
            </a:p>
          </p:txBody>
        </p:sp>
        <p:sp>
          <p:nvSpPr>
            <p:cNvPr id="27" name="Oval 42"/>
            <p:cNvSpPr>
              <a:spLocks noChangeAspect="1" noChangeArrowheads="1"/>
            </p:cNvSpPr>
            <p:nvPr/>
          </p:nvSpPr>
          <p:spPr bwMode="auto">
            <a:xfrm>
              <a:off x="6494463" y="4854575"/>
              <a:ext cx="215900" cy="217488"/>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latin typeface="微软雅黑" panose="020B0503020204020204" pitchFamily="34" charset="-122"/>
              </a:endParaRPr>
            </a:p>
          </p:txBody>
        </p:sp>
        <p:sp>
          <p:nvSpPr>
            <p:cNvPr id="28" name="TextBox 19"/>
            <p:cNvSpPr>
              <a:spLocks noChangeArrowheads="1"/>
            </p:cNvSpPr>
            <p:nvPr/>
          </p:nvSpPr>
          <p:spPr bwMode="auto">
            <a:xfrm>
              <a:off x="4203699" y="4764089"/>
              <a:ext cx="2265362" cy="400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微软雅黑" panose="020B0503020204020204" pitchFamily="34" charset="-122"/>
                  <a:sym typeface="微软雅黑" panose="020B0503020204020204" pitchFamily="34" charset="-122"/>
                </a:rPr>
                <a:t>市场现状</a:t>
              </a:r>
            </a:p>
          </p:txBody>
        </p:sp>
        <p:sp>
          <p:nvSpPr>
            <p:cNvPr id="30" name="TextBox 21"/>
            <p:cNvSpPr>
              <a:spLocks noChangeArrowheads="1"/>
            </p:cNvSpPr>
            <p:nvPr/>
          </p:nvSpPr>
          <p:spPr bwMode="auto">
            <a:xfrm>
              <a:off x="6864440" y="5242540"/>
              <a:ext cx="2265362" cy="400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微软雅黑" panose="020B0503020204020204" pitchFamily="34" charset="-122"/>
                </a:rPr>
                <a:t>项目前景预估</a:t>
              </a:r>
            </a:p>
          </p:txBody>
        </p:sp>
        <p:sp>
          <p:nvSpPr>
            <p:cNvPr id="32" name="Oval 42"/>
            <p:cNvSpPr>
              <a:spLocks noChangeAspect="1" noChangeArrowheads="1"/>
            </p:cNvSpPr>
            <p:nvPr/>
          </p:nvSpPr>
          <p:spPr bwMode="auto">
            <a:xfrm>
              <a:off x="3841750" y="5351172"/>
              <a:ext cx="215900" cy="217487"/>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latin typeface="微软雅黑" panose="020B0503020204020204" pitchFamily="34" charset="-122"/>
              </a:endParaRPr>
            </a:p>
          </p:txBody>
        </p:sp>
        <p:sp>
          <p:nvSpPr>
            <p:cNvPr id="33" name="TextBox 24"/>
            <p:cNvSpPr>
              <a:spLocks noChangeArrowheads="1"/>
            </p:cNvSpPr>
            <p:nvPr/>
          </p:nvSpPr>
          <p:spPr bwMode="auto">
            <a:xfrm>
              <a:off x="6857999" y="4764088"/>
              <a:ext cx="2265362" cy="400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微软雅黑" panose="020B0503020204020204" pitchFamily="34" charset="-122"/>
                </a:rPr>
                <a:t>消费者需求分析</a:t>
              </a:r>
            </a:p>
          </p:txBody>
        </p:sp>
        <p:sp>
          <p:nvSpPr>
            <p:cNvPr id="35" name="TextBox 26"/>
            <p:cNvSpPr>
              <a:spLocks noChangeArrowheads="1"/>
            </p:cNvSpPr>
            <p:nvPr/>
          </p:nvSpPr>
          <p:spPr bwMode="auto">
            <a:xfrm>
              <a:off x="4205286" y="5260683"/>
              <a:ext cx="2265362" cy="400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微软雅黑" panose="020B0503020204020204" pitchFamily="34" charset="-122"/>
                  <a:sym typeface="微软雅黑" panose="020B0503020204020204" pitchFamily="34" charset="-122"/>
                </a:rPr>
                <a:t>竞争对手分析</a:t>
              </a:r>
            </a:p>
          </p:txBody>
        </p:sp>
      </p:grpSp>
    </p:spTree>
    <p:extLst>
      <p:ext uri="{BB962C8B-B14F-4D97-AF65-F5344CB8AC3E}">
        <p14:creationId xmlns:p14="http://schemas.microsoft.com/office/powerpoint/2010/main" val="3815736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bwMode="auto">
          <a:xfrm>
            <a:off x="675648" y="0"/>
            <a:ext cx="1243173" cy="1171254"/>
          </a:xfrm>
          <a:prstGeom prst="rect">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项目</a:t>
            </a:r>
            <a:endParaRPr kumimoji="0" lang="en-US" altLang="zh-CN"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介绍</a:t>
            </a:r>
          </a:p>
        </p:txBody>
      </p:sp>
    </p:spTree>
    <p:extLst>
      <p:ext uri="{BB962C8B-B14F-4D97-AF65-F5344CB8AC3E}">
        <p14:creationId xmlns:p14="http://schemas.microsoft.com/office/powerpoint/2010/main" val="2982013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矩形 54"/>
          <p:cNvSpPr/>
          <p:nvPr/>
        </p:nvSpPr>
        <p:spPr bwMode="auto">
          <a:xfrm>
            <a:off x="0" y="1882617"/>
            <a:ext cx="9245600" cy="3271157"/>
          </a:xfrm>
          <a:prstGeom prst="rect">
            <a:avLst/>
          </a:prstGeom>
          <a:solidFill>
            <a:srgbClr val="C0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solidFill>
                <a:schemeClr val="tx1"/>
              </a:solidFill>
              <a:effectLst/>
              <a:latin typeface="Arial" pitchFamily="34" charset="0"/>
              <a:ea typeface="宋体" pitchFamily="2" charset="-122"/>
            </a:endParaRPr>
          </a:p>
        </p:txBody>
      </p:sp>
      <p:grpSp>
        <p:nvGrpSpPr>
          <p:cNvPr id="3" name="组合 2"/>
          <p:cNvGrpSpPr/>
          <p:nvPr/>
        </p:nvGrpSpPr>
        <p:grpSpPr>
          <a:xfrm>
            <a:off x="2481944" y="1204686"/>
            <a:ext cx="4557486" cy="2661743"/>
            <a:chOff x="2641600" y="1328738"/>
            <a:chExt cx="6913563" cy="3834383"/>
          </a:xfrm>
        </p:grpSpPr>
        <p:grpSp>
          <p:nvGrpSpPr>
            <p:cNvPr id="36" name="组合 7"/>
            <p:cNvGrpSpPr>
              <a:grpSpLocks/>
            </p:cNvGrpSpPr>
            <p:nvPr/>
          </p:nvGrpSpPr>
          <p:grpSpPr bwMode="auto">
            <a:xfrm>
              <a:off x="4946650" y="1328738"/>
              <a:ext cx="2301875" cy="2308225"/>
              <a:chOff x="0" y="0"/>
              <a:chExt cx="2301875" cy="2308226"/>
            </a:xfrm>
          </p:grpSpPr>
          <p:sp>
            <p:nvSpPr>
              <p:cNvPr id="37" name="Oval 5"/>
              <p:cNvSpPr>
                <a:spLocks noChangeArrowheads="1"/>
              </p:cNvSpPr>
              <p:nvPr/>
            </p:nvSpPr>
            <p:spPr bwMode="auto">
              <a:xfrm>
                <a:off x="0" y="0"/>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100">
                  <a:solidFill>
                    <a:schemeClr val="bg1"/>
                  </a:solidFill>
                  <a:ea typeface="宋体" panose="02010600030101010101" pitchFamily="2" charset="-122"/>
                </a:endParaRPr>
              </a:p>
            </p:txBody>
          </p:sp>
          <p:sp>
            <p:nvSpPr>
              <p:cNvPr id="38" name="Freeform 6"/>
              <p:cNvSpPr>
                <a:spLocks noEditPoints="1" noChangeArrowheads="1"/>
              </p:cNvSpPr>
              <p:nvPr/>
            </p:nvSpPr>
            <p:spPr bwMode="auto">
              <a:xfrm>
                <a:off x="123825" y="123825"/>
                <a:ext cx="2054225" cy="2058988"/>
              </a:xfrm>
              <a:custGeom>
                <a:avLst/>
                <a:gdLst>
                  <a:gd name="T0" fmla="*/ 2147483646 w 3306"/>
                  <a:gd name="T1" fmla="*/ 0 h 3306"/>
                  <a:gd name="T2" fmla="*/ 2147483646 w 3306"/>
                  <a:gd name="T3" fmla="*/ 2147483646 h 3306"/>
                  <a:gd name="T4" fmla="*/ 2147483646 w 3306"/>
                  <a:gd name="T5" fmla="*/ 2147483646 h 3306"/>
                  <a:gd name="T6" fmla="*/ 0 w 3306"/>
                  <a:gd name="T7" fmla="*/ 2147483646 h 3306"/>
                  <a:gd name="T8" fmla="*/ 2147483646 w 3306"/>
                  <a:gd name="T9" fmla="*/ 0 h 3306"/>
                  <a:gd name="T10" fmla="*/ 2147483646 w 3306"/>
                  <a:gd name="T11" fmla="*/ 2147483646 h 3306"/>
                  <a:gd name="T12" fmla="*/ 2147483646 w 3306"/>
                  <a:gd name="T13" fmla="*/ 2147483646 h 3306"/>
                  <a:gd name="T14" fmla="*/ 2147483646 w 3306"/>
                  <a:gd name="T15" fmla="*/ 2147483646 h 3306"/>
                  <a:gd name="T16" fmla="*/ 2147483646 w 3306"/>
                  <a:gd name="T17" fmla="*/ 2147483646 h 3306"/>
                  <a:gd name="T18" fmla="*/ 2147483646 w 3306"/>
                  <a:gd name="T19" fmla="*/ 2147483646 h 33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06"/>
                  <a:gd name="T31" fmla="*/ 0 h 3306"/>
                  <a:gd name="T32" fmla="*/ 3306 w 3306"/>
                  <a:gd name="T33" fmla="*/ 3306 h 33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endParaRPr>
              </a:p>
            </p:txBody>
          </p:sp>
        </p:grpSp>
        <p:sp>
          <p:nvSpPr>
            <p:cNvPr id="39" name="TextBox 12"/>
            <p:cNvSpPr>
              <a:spLocks noChangeArrowheads="1"/>
            </p:cNvSpPr>
            <p:nvPr/>
          </p:nvSpPr>
          <p:spPr bwMode="auto">
            <a:xfrm>
              <a:off x="2968627" y="3754438"/>
              <a:ext cx="6257925" cy="84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3200" b="1" dirty="0">
                  <a:solidFill>
                    <a:schemeClr val="bg1"/>
                  </a:solidFill>
                  <a:latin typeface="微软雅黑" panose="020B0503020204020204" pitchFamily="34" charset="-122"/>
                  <a:sym typeface="微软雅黑" panose="020B0503020204020204" pitchFamily="34" charset="-122"/>
                </a:rPr>
                <a:t>产品和运营</a:t>
              </a:r>
            </a:p>
          </p:txBody>
        </p:sp>
        <p:sp>
          <p:nvSpPr>
            <p:cNvPr id="40" name="直接连接符 13"/>
            <p:cNvSpPr>
              <a:spLocks noChangeShapeType="1"/>
            </p:cNvSpPr>
            <p:nvPr/>
          </p:nvSpPr>
          <p:spPr bwMode="auto">
            <a:xfrm>
              <a:off x="2641600" y="4570413"/>
              <a:ext cx="6913563" cy="1587"/>
            </a:xfrm>
            <a:prstGeom prst="line">
              <a:avLst/>
            </a:prstGeom>
            <a:noFill/>
            <a:ln w="9525">
              <a:solidFill>
                <a:schemeClr val="accent2"/>
              </a:solidFill>
              <a:bevel/>
              <a:headEnd/>
              <a:tailEnd/>
            </a:ln>
            <a:extLst>
              <a:ext uri="{909E8E84-426E-40DD-AFC4-6F175D3DCCD1}">
                <a14:hiddenFill xmlns:a14="http://schemas.microsoft.com/office/drawing/2010/main">
                  <a:noFill/>
                </a14:hiddenFill>
              </a:ext>
            </a:extLst>
          </p:spPr>
          <p:txBody>
            <a:bodyPr/>
            <a:lstStyle/>
            <a:p>
              <a:endParaRPr lang="zh-CN" altLang="en-US" sz="1100">
                <a:solidFill>
                  <a:schemeClr val="bg1"/>
                </a:solidFill>
              </a:endParaRPr>
            </a:p>
          </p:txBody>
        </p:sp>
        <p:sp>
          <p:nvSpPr>
            <p:cNvPr id="41" name="Freeform 12"/>
            <p:cNvSpPr>
              <a:spLocks noEditPoints="1" noChangeArrowheads="1"/>
            </p:cNvSpPr>
            <p:nvPr/>
          </p:nvSpPr>
          <p:spPr bwMode="auto">
            <a:xfrm>
              <a:off x="5518150" y="1905000"/>
              <a:ext cx="1160463" cy="1155700"/>
            </a:xfrm>
            <a:custGeom>
              <a:avLst/>
              <a:gdLst>
                <a:gd name="T0" fmla="*/ 2147483646 w 954"/>
                <a:gd name="T1" fmla="*/ 2147483646 h 944"/>
                <a:gd name="T2" fmla="*/ 2147483646 w 954"/>
                <a:gd name="T3" fmla="*/ 2147483646 h 944"/>
                <a:gd name="T4" fmla="*/ 2147483646 w 954"/>
                <a:gd name="T5" fmla="*/ 2147483646 h 944"/>
                <a:gd name="T6" fmla="*/ 2147483646 w 954"/>
                <a:gd name="T7" fmla="*/ 2147483646 h 944"/>
                <a:gd name="T8" fmla="*/ 2147483646 w 954"/>
                <a:gd name="T9" fmla="*/ 2147483646 h 944"/>
                <a:gd name="T10" fmla="*/ 2147483646 w 954"/>
                <a:gd name="T11" fmla="*/ 2147483646 h 944"/>
                <a:gd name="T12" fmla="*/ 2147483646 w 954"/>
                <a:gd name="T13" fmla="*/ 2147483646 h 944"/>
                <a:gd name="T14" fmla="*/ 2147483646 w 954"/>
                <a:gd name="T15" fmla="*/ 2147483646 h 944"/>
                <a:gd name="T16" fmla="*/ 2147483646 w 954"/>
                <a:gd name="T17" fmla="*/ 2147483646 h 944"/>
                <a:gd name="T18" fmla="*/ 2147483646 w 954"/>
                <a:gd name="T19" fmla="*/ 2147483646 h 944"/>
                <a:gd name="T20" fmla="*/ 2147483646 w 954"/>
                <a:gd name="T21" fmla="*/ 2147483646 h 944"/>
                <a:gd name="T22" fmla="*/ 2147483646 w 954"/>
                <a:gd name="T23" fmla="*/ 2147483646 h 944"/>
                <a:gd name="T24" fmla="*/ 2147483646 w 954"/>
                <a:gd name="T25" fmla="*/ 2147483646 h 944"/>
                <a:gd name="T26" fmla="*/ 2147483646 w 954"/>
                <a:gd name="T27" fmla="*/ 2147483646 h 944"/>
                <a:gd name="T28" fmla="*/ 2147483646 w 954"/>
                <a:gd name="T29" fmla="*/ 2147483646 h 944"/>
                <a:gd name="T30" fmla="*/ 1799283284 w 954"/>
                <a:gd name="T31" fmla="*/ 2147483646 h 944"/>
                <a:gd name="T32" fmla="*/ 2147483646 w 954"/>
                <a:gd name="T33" fmla="*/ 2147483646 h 944"/>
                <a:gd name="T34" fmla="*/ 2147483646 w 954"/>
                <a:gd name="T35" fmla="*/ 2147483646 h 944"/>
                <a:gd name="T36" fmla="*/ 2147483646 w 954"/>
                <a:gd name="T37" fmla="*/ 2147483646 h 944"/>
                <a:gd name="T38" fmla="*/ 2147483646 w 954"/>
                <a:gd name="T39" fmla="*/ 0 h 944"/>
                <a:gd name="T40" fmla="*/ 2147483646 w 954"/>
                <a:gd name="T41" fmla="*/ 2147483646 h 944"/>
                <a:gd name="T42" fmla="*/ 2147483646 w 954"/>
                <a:gd name="T43" fmla="*/ 2147483646 h 944"/>
                <a:gd name="T44" fmla="*/ 2147483646 w 954"/>
                <a:gd name="T45" fmla="*/ 2147483646 h 944"/>
                <a:gd name="T46" fmla="*/ 2147483646 w 954"/>
                <a:gd name="T47" fmla="*/ 2147483646 h 944"/>
                <a:gd name="T48" fmla="*/ 2147483646 w 954"/>
                <a:gd name="T49" fmla="*/ 2147483646 h 944"/>
                <a:gd name="T50" fmla="*/ 2147483646 w 954"/>
                <a:gd name="T51" fmla="*/ 2147483646 h 944"/>
                <a:gd name="T52" fmla="*/ 2147483646 w 954"/>
                <a:gd name="T53" fmla="*/ 2147483646 h 944"/>
                <a:gd name="T54" fmla="*/ 2147483646 w 954"/>
                <a:gd name="T55" fmla="*/ 2147483646 h 944"/>
                <a:gd name="T56" fmla="*/ 2147483646 w 954"/>
                <a:gd name="T57" fmla="*/ 2147483646 h 944"/>
                <a:gd name="T58" fmla="*/ 2147483646 w 954"/>
                <a:gd name="T59" fmla="*/ 2147483646 h 944"/>
                <a:gd name="T60" fmla="*/ 2147483646 w 954"/>
                <a:gd name="T61" fmla="*/ 2147483646 h 944"/>
                <a:gd name="T62" fmla="*/ 2147483646 w 954"/>
                <a:gd name="T63" fmla="*/ 2147483646 h 9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54"/>
                <a:gd name="T97" fmla="*/ 0 h 944"/>
                <a:gd name="T98" fmla="*/ 954 w 954"/>
                <a:gd name="T99" fmla="*/ 944 h 9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54" h="944">
                  <a:moveTo>
                    <a:pt x="813" y="764"/>
                  </a:moveTo>
                  <a:cubicBezTo>
                    <a:pt x="840" y="764"/>
                    <a:pt x="862" y="786"/>
                    <a:pt x="862" y="813"/>
                  </a:cubicBezTo>
                  <a:cubicBezTo>
                    <a:pt x="862" y="841"/>
                    <a:pt x="840" y="863"/>
                    <a:pt x="813" y="863"/>
                  </a:cubicBezTo>
                  <a:cubicBezTo>
                    <a:pt x="786" y="863"/>
                    <a:pt x="763" y="841"/>
                    <a:pt x="763" y="813"/>
                  </a:cubicBezTo>
                  <a:cubicBezTo>
                    <a:pt x="763" y="786"/>
                    <a:pt x="786" y="764"/>
                    <a:pt x="813" y="764"/>
                  </a:cubicBezTo>
                  <a:close/>
                  <a:moveTo>
                    <a:pt x="625" y="549"/>
                  </a:moveTo>
                  <a:lnTo>
                    <a:pt x="637" y="574"/>
                  </a:lnTo>
                  <a:lnTo>
                    <a:pt x="611" y="601"/>
                  </a:lnTo>
                  <a:lnTo>
                    <a:pt x="586" y="625"/>
                  </a:lnTo>
                  <a:cubicBezTo>
                    <a:pt x="571" y="640"/>
                    <a:pt x="554" y="651"/>
                    <a:pt x="535" y="658"/>
                  </a:cubicBezTo>
                  <a:lnTo>
                    <a:pt x="703" y="826"/>
                  </a:lnTo>
                  <a:lnTo>
                    <a:pt x="782" y="932"/>
                  </a:lnTo>
                  <a:lnTo>
                    <a:pt x="824" y="943"/>
                  </a:lnTo>
                  <a:lnTo>
                    <a:pt x="941" y="826"/>
                  </a:lnTo>
                  <a:lnTo>
                    <a:pt x="930" y="783"/>
                  </a:lnTo>
                  <a:lnTo>
                    <a:pt x="824" y="704"/>
                  </a:lnTo>
                  <a:lnTo>
                    <a:pt x="666" y="546"/>
                  </a:lnTo>
                  <a:lnTo>
                    <a:pt x="650" y="561"/>
                  </a:lnTo>
                  <a:lnTo>
                    <a:pt x="625" y="549"/>
                  </a:lnTo>
                  <a:close/>
                  <a:moveTo>
                    <a:pt x="345" y="335"/>
                  </a:moveTo>
                  <a:lnTo>
                    <a:pt x="372" y="308"/>
                  </a:lnTo>
                  <a:lnTo>
                    <a:pt x="397" y="321"/>
                  </a:lnTo>
                  <a:lnTo>
                    <a:pt x="384" y="296"/>
                  </a:lnTo>
                  <a:lnTo>
                    <a:pt x="411" y="269"/>
                  </a:lnTo>
                  <a:lnTo>
                    <a:pt x="414" y="266"/>
                  </a:lnTo>
                  <a:cubicBezTo>
                    <a:pt x="420" y="251"/>
                    <a:pt x="423" y="235"/>
                    <a:pt x="423" y="221"/>
                  </a:cubicBezTo>
                  <a:cubicBezTo>
                    <a:pt x="423" y="108"/>
                    <a:pt x="316" y="0"/>
                    <a:pt x="204" y="1"/>
                  </a:cubicBezTo>
                  <a:cubicBezTo>
                    <a:pt x="203" y="1"/>
                    <a:pt x="191" y="14"/>
                    <a:pt x="184" y="21"/>
                  </a:cubicBezTo>
                  <a:cubicBezTo>
                    <a:pt x="274" y="111"/>
                    <a:pt x="266" y="96"/>
                    <a:pt x="266" y="151"/>
                  </a:cubicBezTo>
                  <a:cubicBezTo>
                    <a:pt x="266" y="196"/>
                    <a:pt x="195" y="267"/>
                    <a:pt x="151" y="267"/>
                  </a:cubicBezTo>
                  <a:cubicBezTo>
                    <a:pt x="94" y="267"/>
                    <a:pt x="112" y="276"/>
                    <a:pt x="20" y="184"/>
                  </a:cubicBezTo>
                  <a:cubicBezTo>
                    <a:pt x="13" y="191"/>
                    <a:pt x="1" y="204"/>
                    <a:pt x="1" y="204"/>
                  </a:cubicBezTo>
                  <a:cubicBezTo>
                    <a:pt x="2" y="316"/>
                    <a:pt x="108" y="424"/>
                    <a:pt x="220" y="424"/>
                  </a:cubicBezTo>
                  <a:cubicBezTo>
                    <a:pt x="240" y="424"/>
                    <a:pt x="262" y="417"/>
                    <a:pt x="284" y="406"/>
                  </a:cubicBezTo>
                  <a:lnTo>
                    <a:pt x="288" y="411"/>
                  </a:lnTo>
                  <a:cubicBezTo>
                    <a:pt x="295" y="392"/>
                    <a:pt x="305" y="375"/>
                    <a:pt x="320" y="360"/>
                  </a:cubicBezTo>
                  <a:lnTo>
                    <a:pt x="345" y="335"/>
                  </a:lnTo>
                  <a:close/>
                  <a:moveTo>
                    <a:pt x="920" y="91"/>
                  </a:moveTo>
                  <a:lnTo>
                    <a:pt x="854" y="26"/>
                  </a:lnTo>
                  <a:cubicBezTo>
                    <a:pt x="837" y="9"/>
                    <a:pt x="814" y="0"/>
                    <a:pt x="791" y="0"/>
                  </a:cubicBezTo>
                  <a:cubicBezTo>
                    <a:pt x="768" y="0"/>
                    <a:pt x="746" y="9"/>
                    <a:pt x="728" y="26"/>
                  </a:cubicBezTo>
                  <a:lnTo>
                    <a:pt x="448" y="306"/>
                  </a:lnTo>
                  <a:cubicBezTo>
                    <a:pt x="457" y="323"/>
                    <a:pt x="450" y="348"/>
                    <a:pt x="437" y="361"/>
                  </a:cubicBezTo>
                  <a:cubicBezTo>
                    <a:pt x="428" y="370"/>
                    <a:pt x="413" y="376"/>
                    <a:pt x="399" y="376"/>
                  </a:cubicBezTo>
                  <a:cubicBezTo>
                    <a:pt x="393" y="376"/>
                    <a:pt x="387" y="375"/>
                    <a:pt x="382" y="372"/>
                  </a:cubicBezTo>
                  <a:lnTo>
                    <a:pt x="357" y="397"/>
                  </a:lnTo>
                  <a:cubicBezTo>
                    <a:pt x="323" y="432"/>
                    <a:pt x="323" y="488"/>
                    <a:pt x="357" y="523"/>
                  </a:cubicBezTo>
                  <a:lnTo>
                    <a:pt x="362" y="527"/>
                  </a:lnTo>
                  <a:lnTo>
                    <a:pt x="143" y="746"/>
                  </a:lnTo>
                  <a:lnTo>
                    <a:pt x="85" y="768"/>
                  </a:lnTo>
                  <a:lnTo>
                    <a:pt x="0" y="889"/>
                  </a:lnTo>
                  <a:lnTo>
                    <a:pt x="55" y="944"/>
                  </a:lnTo>
                  <a:lnTo>
                    <a:pt x="176" y="859"/>
                  </a:lnTo>
                  <a:lnTo>
                    <a:pt x="198" y="800"/>
                  </a:lnTo>
                  <a:lnTo>
                    <a:pt x="416" y="582"/>
                  </a:lnTo>
                  <a:lnTo>
                    <a:pt x="423" y="588"/>
                  </a:lnTo>
                  <a:cubicBezTo>
                    <a:pt x="440" y="606"/>
                    <a:pt x="463" y="614"/>
                    <a:pt x="486" y="614"/>
                  </a:cubicBezTo>
                  <a:cubicBezTo>
                    <a:pt x="509" y="614"/>
                    <a:pt x="531" y="606"/>
                    <a:pt x="549" y="588"/>
                  </a:cubicBezTo>
                  <a:lnTo>
                    <a:pt x="574" y="564"/>
                  </a:lnTo>
                  <a:cubicBezTo>
                    <a:pt x="565" y="547"/>
                    <a:pt x="572" y="522"/>
                    <a:pt x="585" y="509"/>
                  </a:cubicBezTo>
                  <a:cubicBezTo>
                    <a:pt x="594" y="500"/>
                    <a:pt x="609" y="494"/>
                    <a:pt x="622" y="494"/>
                  </a:cubicBezTo>
                  <a:cubicBezTo>
                    <a:pt x="629" y="494"/>
                    <a:pt x="634" y="495"/>
                    <a:pt x="639" y="498"/>
                  </a:cubicBezTo>
                  <a:lnTo>
                    <a:pt x="920" y="217"/>
                  </a:lnTo>
                  <a:cubicBezTo>
                    <a:pt x="954" y="183"/>
                    <a:pt x="954" y="126"/>
                    <a:pt x="920" y="91"/>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endParaRPr>
            </a:p>
          </p:txBody>
        </p:sp>
        <p:sp>
          <p:nvSpPr>
            <p:cNvPr id="42" name="Oval 39"/>
            <p:cNvSpPr>
              <a:spLocks noChangeAspect="1" noChangeArrowheads="1"/>
            </p:cNvSpPr>
            <p:nvPr/>
          </p:nvSpPr>
          <p:spPr bwMode="auto">
            <a:xfrm>
              <a:off x="3841750" y="4854575"/>
              <a:ext cx="215900" cy="217488"/>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ea typeface="宋体" panose="02010600030101010101" pitchFamily="2" charset="-122"/>
              </a:endParaRPr>
            </a:p>
          </p:txBody>
        </p:sp>
        <p:sp>
          <p:nvSpPr>
            <p:cNvPr id="45" name="Oval 42"/>
            <p:cNvSpPr>
              <a:spLocks noChangeAspect="1" noChangeArrowheads="1"/>
            </p:cNvSpPr>
            <p:nvPr/>
          </p:nvSpPr>
          <p:spPr bwMode="auto">
            <a:xfrm>
              <a:off x="6494463" y="4854575"/>
              <a:ext cx="215900" cy="217488"/>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ea typeface="宋体" panose="02010600030101010101" pitchFamily="2" charset="-122"/>
              </a:endParaRPr>
            </a:p>
          </p:txBody>
        </p:sp>
        <p:sp>
          <p:nvSpPr>
            <p:cNvPr id="46" name="TextBox 19"/>
            <p:cNvSpPr>
              <a:spLocks noChangeArrowheads="1"/>
            </p:cNvSpPr>
            <p:nvPr/>
          </p:nvSpPr>
          <p:spPr bwMode="auto">
            <a:xfrm>
              <a:off x="4203700" y="4764089"/>
              <a:ext cx="2265363" cy="39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产品概述</a:t>
              </a:r>
            </a:p>
          </p:txBody>
        </p:sp>
        <p:sp>
          <p:nvSpPr>
            <p:cNvPr id="47" name="TextBox 20"/>
            <p:cNvSpPr>
              <a:spLocks noChangeArrowheads="1"/>
            </p:cNvSpPr>
            <p:nvPr/>
          </p:nvSpPr>
          <p:spPr bwMode="auto">
            <a:xfrm>
              <a:off x="6757466" y="4761137"/>
              <a:ext cx="2265363" cy="39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整合营销方案</a:t>
              </a:r>
            </a:p>
          </p:txBody>
        </p:sp>
      </p:grpSp>
    </p:spTree>
    <p:extLst>
      <p:ext uri="{BB962C8B-B14F-4D97-AF65-F5344CB8AC3E}">
        <p14:creationId xmlns:p14="http://schemas.microsoft.com/office/powerpoint/2010/main" val="2962526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bwMode="auto">
          <a:xfrm>
            <a:off x="675648" y="-1"/>
            <a:ext cx="1243173" cy="1099335"/>
          </a:xfrm>
          <a:prstGeom prst="rect">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产品</a:t>
            </a:r>
            <a:endParaRPr kumimoji="0" lang="en-US" altLang="zh-CN"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和运营</a:t>
            </a:r>
          </a:p>
        </p:txBody>
      </p:sp>
    </p:spTree>
    <p:extLst>
      <p:ext uri="{BB962C8B-B14F-4D97-AF65-F5344CB8AC3E}">
        <p14:creationId xmlns:p14="http://schemas.microsoft.com/office/powerpoint/2010/main" val="1235241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bwMode="auto">
          <a:xfrm>
            <a:off x="0" y="1872343"/>
            <a:ext cx="9245600" cy="3271157"/>
          </a:xfrm>
          <a:prstGeom prst="rect">
            <a:avLst/>
          </a:prstGeom>
          <a:solidFill>
            <a:srgbClr val="C0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solidFill>
                <a:schemeClr val="tx1"/>
              </a:solidFill>
              <a:effectLst/>
              <a:latin typeface="Arial" pitchFamily="34" charset="0"/>
              <a:ea typeface="宋体" pitchFamily="2" charset="-122"/>
            </a:endParaRPr>
          </a:p>
        </p:txBody>
      </p:sp>
      <p:grpSp>
        <p:nvGrpSpPr>
          <p:cNvPr id="18" name="组合 17"/>
          <p:cNvGrpSpPr/>
          <p:nvPr/>
        </p:nvGrpSpPr>
        <p:grpSpPr>
          <a:xfrm>
            <a:off x="2220686" y="1001485"/>
            <a:ext cx="4992914" cy="3444063"/>
            <a:chOff x="2641600" y="1328738"/>
            <a:chExt cx="6913563" cy="4669769"/>
          </a:xfrm>
        </p:grpSpPr>
        <p:grpSp>
          <p:nvGrpSpPr>
            <p:cNvPr id="2" name="组合 7"/>
            <p:cNvGrpSpPr>
              <a:grpSpLocks/>
            </p:cNvGrpSpPr>
            <p:nvPr/>
          </p:nvGrpSpPr>
          <p:grpSpPr bwMode="auto">
            <a:xfrm>
              <a:off x="4946650" y="1328738"/>
              <a:ext cx="2301875" cy="2308225"/>
              <a:chOff x="0" y="0"/>
              <a:chExt cx="2301875" cy="2308226"/>
            </a:xfrm>
          </p:grpSpPr>
          <p:sp>
            <p:nvSpPr>
              <p:cNvPr id="3" name="Oval 5"/>
              <p:cNvSpPr>
                <a:spLocks noChangeArrowheads="1"/>
              </p:cNvSpPr>
              <p:nvPr/>
            </p:nvSpPr>
            <p:spPr bwMode="auto">
              <a:xfrm>
                <a:off x="0" y="0"/>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100">
                  <a:solidFill>
                    <a:schemeClr val="bg1"/>
                  </a:solidFill>
                  <a:ea typeface="宋体" panose="02010600030101010101" pitchFamily="2" charset="-122"/>
                </a:endParaRPr>
              </a:p>
            </p:txBody>
          </p:sp>
          <p:sp>
            <p:nvSpPr>
              <p:cNvPr id="4" name="Freeform 6"/>
              <p:cNvSpPr>
                <a:spLocks noEditPoints="1" noChangeArrowheads="1"/>
              </p:cNvSpPr>
              <p:nvPr/>
            </p:nvSpPr>
            <p:spPr bwMode="auto">
              <a:xfrm>
                <a:off x="123825" y="123825"/>
                <a:ext cx="2054225" cy="2058988"/>
              </a:xfrm>
              <a:custGeom>
                <a:avLst/>
                <a:gdLst>
                  <a:gd name="T0" fmla="*/ 2147483646 w 3306"/>
                  <a:gd name="T1" fmla="*/ 0 h 3306"/>
                  <a:gd name="T2" fmla="*/ 2147483646 w 3306"/>
                  <a:gd name="T3" fmla="*/ 2147483646 h 3306"/>
                  <a:gd name="T4" fmla="*/ 2147483646 w 3306"/>
                  <a:gd name="T5" fmla="*/ 2147483646 h 3306"/>
                  <a:gd name="T6" fmla="*/ 0 w 3306"/>
                  <a:gd name="T7" fmla="*/ 2147483646 h 3306"/>
                  <a:gd name="T8" fmla="*/ 2147483646 w 3306"/>
                  <a:gd name="T9" fmla="*/ 0 h 3306"/>
                  <a:gd name="T10" fmla="*/ 2147483646 w 3306"/>
                  <a:gd name="T11" fmla="*/ 2147483646 h 3306"/>
                  <a:gd name="T12" fmla="*/ 2147483646 w 3306"/>
                  <a:gd name="T13" fmla="*/ 2147483646 h 3306"/>
                  <a:gd name="T14" fmla="*/ 2147483646 w 3306"/>
                  <a:gd name="T15" fmla="*/ 2147483646 h 3306"/>
                  <a:gd name="T16" fmla="*/ 2147483646 w 3306"/>
                  <a:gd name="T17" fmla="*/ 2147483646 h 3306"/>
                  <a:gd name="T18" fmla="*/ 2147483646 w 3306"/>
                  <a:gd name="T19" fmla="*/ 2147483646 h 33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06"/>
                  <a:gd name="T31" fmla="*/ 0 h 3306"/>
                  <a:gd name="T32" fmla="*/ 3306 w 3306"/>
                  <a:gd name="T33" fmla="*/ 3306 h 33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endParaRPr>
              </a:p>
            </p:txBody>
          </p:sp>
        </p:grpSp>
        <p:sp>
          <p:nvSpPr>
            <p:cNvPr id="5" name="TextBox 12"/>
            <p:cNvSpPr>
              <a:spLocks noChangeArrowheads="1"/>
            </p:cNvSpPr>
            <p:nvPr/>
          </p:nvSpPr>
          <p:spPr bwMode="auto">
            <a:xfrm>
              <a:off x="2968626" y="3754437"/>
              <a:ext cx="6257925" cy="79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3200" b="1" dirty="0">
                  <a:solidFill>
                    <a:schemeClr val="bg1"/>
                  </a:solidFill>
                  <a:latin typeface="微软雅黑" panose="020B0503020204020204" pitchFamily="34" charset="-122"/>
                  <a:sym typeface="微软雅黑" panose="020B0503020204020204" pitchFamily="34" charset="-122"/>
                </a:rPr>
                <a:t>发展规划</a:t>
              </a:r>
            </a:p>
          </p:txBody>
        </p:sp>
        <p:sp>
          <p:nvSpPr>
            <p:cNvPr id="6" name="直接连接符 13"/>
            <p:cNvSpPr>
              <a:spLocks noChangeShapeType="1"/>
            </p:cNvSpPr>
            <p:nvPr/>
          </p:nvSpPr>
          <p:spPr bwMode="auto">
            <a:xfrm>
              <a:off x="2641600" y="4570413"/>
              <a:ext cx="6913563" cy="1587"/>
            </a:xfrm>
            <a:prstGeom prst="line">
              <a:avLst/>
            </a:prstGeom>
            <a:noFill/>
            <a:ln w="9525">
              <a:solidFill>
                <a:schemeClr val="accent2"/>
              </a:solidFill>
              <a:bevel/>
              <a:headEnd/>
              <a:tailEnd/>
            </a:ln>
            <a:extLst>
              <a:ext uri="{909E8E84-426E-40DD-AFC4-6F175D3DCCD1}">
                <a14:hiddenFill xmlns:a14="http://schemas.microsoft.com/office/drawing/2010/main">
                  <a:noFill/>
                </a14:hiddenFill>
              </a:ext>
            </a:extLst>
          </p:spPr>
          <p:txBody>
            <a:bodyPr/>
            <a:lstStyle/>
            <a:p>
              <a:endParaRPr lang="zh-CN" altLang="en-US" sz="1100">
                <a:solidFill>
                  <a:schemeClr val="bg1"/>
                </a:solidFill>
              </a:endParaRPr>
            </a:p>
          </p:txBody>
        </p:sp>
        <p:sp>
          <p:nvSpPr>
            <p:cNvPr id="7" name="Freeform 13"/>
            <p:cNvSpPr>
              <a:spLocks noEditPoints="1" noChangeArrowheads="1"/>
            </p:cNvSpPr>
            <p:nvPr/>
          </p:nvSpPr>
          <p:spPr bwMode="auto">
            <a:xfrm>
              <a:off x="5478463" y="1816100"/>
              <a:ext cx="1239837" cy="1335088"/>
            </a:xfrm>
            <a:custGeom>
              <a:avLst/>
              <a:gdLst>
                <a:gd name="T0" fmla="*/ 2147483646 w 847"/>
                <a:gd name="T1" fmla="*/ 2147483646 h 903"/>
                <a:gd name="T2" fmla="*/ 2147483646 w 847"/>
                <a:gd name="T3" fmla="*/ 2147483646 h 903"/>
                <a:gd name="T4" fmla="*/ 2147483646 w 847"/>
                <a:gd name="T5" fmla="*/ 2147483646 h 903"/>
                <a:gd name="T6" fmla="*/ 2147483646 w 847"/>
                <a:gd name="T7" fmla="*/ 2147483646 h 903"/>
                <a:gd name="T8" fmla="*/ 2147483646 w 847"/>
                <a:gd name="T9" fmla="*/ 2147483646 h 903"/>
                <a:gd name="T10" fmla="*/ 2147483646 w 847"/>
                <a:gd name="T11" fmla="*/ 2147483646 h 903"/>
                <a:gd name="T12" fmla="*/ 2147483646 w 847"/>
                <a:gd name="T13" fmla="*/ 2147483646 h 903"/>
                <a:gd name="T14" fmla="*/ 2147483646 w 847"/>
                <a:gd name="T15" fmla="*/ 2147483646 h 903"/>
                <a:gd name="T16" fmla="*/ 2147483646 w 847"/>
                <a:gd name="T17" fmla="*/ 2147483646 h 903"/>
                <a:gd name="T18" fmla="*/ 2147483646 w 847"/>
                <a:gd name="T19" fmla="*/ 2147483646 h 903"/>
                <a:gd name="T20" fmla="*/ 2147483646 w 847"/>
                <a:gd name="T21" fmla="*/ 2147483646 h 903"/>
                <a:gd name="T22" fmla="*/ 2147483646 w 847"/>
                <a:gd name="T23" fmla="*/ 2147483646 h 903"/>
                <a:gd name="T24" fmla="*/ 2147483646 w 847"/>
                <a:gd name="T25" fmla="*/ 2147483646 h 903"/>
                <a:gd name="T26" fmla="*/ 2147483646 w 847"/>
                <a:gd name="T27" fmla="*/ 2147483646 h 903"/>
                <a:gd name="T28" fmla="*/ 2147483646 w 847"/>
                <a:gd name="T29" fmla="*/ 2147483646 h 903"/>
                <a:gd name="T30" fmla="*/ 2147483646 w 847"/>
                <a:gd name="T31" fmla="*/ 2147483646 h 903"/>
                <a:gd name="T32" fmla="*/ 2147483646 w 847"/>
                <a:gd name="T33" fmla="*/ 2147483646 h 903"/>
                <a:gd name="T34" fmla="*/ 2147483646 w 847"/>
                <a:gd name="T35" fmla="*/ 2147483646 h 903"/>
                <a:gd name="T36" fmla="*/ 2147483646 w 847"/>
                <a:gd name="T37" fmla="*/ 2147483646 h 903"/>
                <a:gd name="T38" fmla="*/ 2147483646 w 847"/>
                <a:gd name="T39" fmla="*/ 2147483646 h 903"/>
                <a:gd name="T40" fmla="*/ 2147483646 w 847"/>
                <a:gd name="T41" fmla="*/ 2147483646 h 903"/>
                <a:gd name="T42" fmla="*/ 2147483646 w 847"/>
                <a:gd name="T43" fmla="*/ 2147483646 h 903"/>
                <a:gd name="T44" fmla="*/ 2147483646 w 847"/>
                <a:gd name="T45" fmla="*/ 2147483646 h 903"/>
                <a:gd name="T46" fmla="*/ 2147483646 w 847"/>
                <a:gd name="T47" fmla="*/ 2147483646 h 903"/>
                <a:gd name="T48" fmla="*/ 2147483646 w 847"/>
                <a:gd name="T49" fmla="*/ 2147483646 h 903"/>
                <a:gd name="T50" fmla="*/ 2147483646 w 847"/>
                <a:gd name="T51" fmla="*/ 2147483646 h 903"/>
                <a:gd name="T52" fmla="*/ 2147483646 w 847"/>
                <a:gd name="T53" fmla="*/ 2147483646 h 903"/>
                <a:gd name="T54" fmla="*/ 2147483646 w 847"/>
                <a:gd name="T55" fmla="*/ 2147483646 h 903"/>
                <a:gd name="T56" fmla="*/ 2147483646 w 847"/>
                <a:gd name="T57" fmla="*/ 2147483646 h 903"/>
                <a:gd name="T58" fmla="*/ 2147483646 w 847"/>
                <a:gd name="T59" fmla="*/ 2147483646 h 903"/>
                <a:gd name="T60" fmla="*/ 0 w 847"/>
                <a:gd name="T61" fmla="*/ 2147483646 h 903"/>
                <a:gd name="T62" fmla="*/ 0 w 847"/>
                <a:gd name="T63" fmla="*/ 2147483646 h 903"/>
                <a:gd name="T64" fmla="*/ 0 w 847"/>
                <a:gd name="T65" fmla="*/ 2147483646 h 903"/>
                <a:gd name="T66" fmla="*/ 2147483646 w 847"/>
                <a:gd name="T67" fmla="*/ 2147483646 h 903"/>
                <a:gd name="T68" fmla="*/ 2147483646 w 847"/>
                <a:gd name="T69" fmla="*/ 2147483646 h 903"/>
                <a:gd name="T70" fmla="*/ 2147483646 w 847"/>
                <a:gd name="T71" fmla="*/ 2147483646 h 903"/>
                <a:gd name="T72" fmla="*/ 2147483646 w 847"/>
                <a:gd name="T73" fmla="*/ 2147483646 h 903"/>
                <a:gd name="T74" fmla="*/ 2147483646 w 847"/>
                <a:gd name="T75" fmla="*/ 2147483646 h 903"/>
                <a:gd name="T76" fmla="*/ 2147483646 w 847"/>
                <a:gd name="T77" fmla="*/ 2147483646 h 903"/>
                <a:gd name="T78" fmla="*/ 2147483646 w 847"/>
                <a:gd name="T79" fmla="*/ 2147483646 h 903"/>
                <a:gd name="T80" fmla="*/ 2147483646 w 847"/>
                <a:gd name="T81" fmla="*/ 2147483646 h 903"/>
                <a:gd name="T82" fmla="*/ 2147483646 w 847"/>
                <a:gd name="T83" fmla="*/ 2147483646 h 903"/>
                <a:gd name="T84" fmla="*/ 2147483646 w 847"/>
                <a:gd name="T85" fmla="*/ 2147483646 h 903"/>
                <a:gd name="T86" fmla="*/ 2147483646 w 847"/>
                <a:gd name="T87" fmla="*/ 2147483646 h 903"/>
                <a:gd name="T88" fmla="*/ 2147483646 w 847"/>
                <a:gd name="T89" fmla="*/ 2147483646 h 903"/>
                <a:gd name="T90" fmla="*/ 2147483646 w 847"/>
                <a:gd name="T91" fmla="*/ 2147483646 h 903"/>
                <a:gd name="T92" fmla="*/ 2147483646 w 847"/>
                <a:gd name="T93" fmla="*/ 2147483646 h 903"/>
                <a:gd name="T94" fmla="*/ 2147483646 w 847"/>
                <a:gd name="T95" fmla="*/ 2147483646 h 903"/>
                <a:gd name="T96" fmla="*/ 2147483646 w 847"/>
                <a:gd name="T97" fmla="*/ 2147483646 h 903"/>
                <a:gd name="T98" fmla="*/ 2147483646 w 847"/>
                <a:gd name="T99" fmla="*/ 2147483646 h 9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47"/>
                <a:gd name="T151" fmla="*/ 0 h 903"/>
                <a:gd name="T152" fmla="*/ 847 w 847"/>
                <a:gd name="T153" fmla="*/ 903 h 90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47" h="903">
                  <a:moveTo>
                    <a:pt x="217" y="100"/>
                  </a:moveTo>
                  <a:cubicBezTo>
                    <a:pt x="217" y="121"/>
                    <a:pt x="234" y="138"/>
                    <a:pt x="255" y="138"/>
                  </a:cubicBezTo>
                  <a:lnTo>
                    <a:pt x="517" y="138"/>
                  </a:lnTo>
                  <a:cubicBezTo>
                    <a:pt x="538" y="138"/>
                    <a:pt x="555" y="121"/>
                    <a:pt x="555" y="100"/>
                  </a:cubicBezTo>
                  <a:cubicBezTo>
                    <a:pt x="555" y="79"/>
                    <a:pt x="538" y="61"/>
                    <a:pt x="517" y="61"/>
                  </a:cubicBezTo>
                  <a:lnTo>
                    <a:pt x="448" y="61"/>
                  </a:lnTo>
                  <a:cubicBezTo>
                    <a:pt x="448" y="27"/>
                    <a:pt x="420" y="0"/>
                    <a:pt x="386" y="0"/>
                  </a:cubicBezTo>
                  <a:cubicBezTo>
                    <a:pt x="352" y="0"/>
                    <a:pt x="324" y="27"/>
                    <a:pt x="324" y="61"/>
                  </a:cubicBezTo>
                  <a:lnTo>
                    <a:pt x="255" y="61"/>
                  </a:lnTo>
                  <a:cubicBezTo>
                    <a:pt x="234" y="61"/>
                    <a:pt x="217" y="79"/>
                    <a:pt x="217" y="100"/>
                  </a:cubicBezTo>
                  <a:close/>
                  <a:moveTo>
                    <a:pt x="686" y="777"/>
                  </a:moveTo>
                  <a:cubicBezTo>
                    <a:pt x="689" y="780"/>
                    <a:pt x="693" y="782"/>
                    <a:pt x="697" y="782"/>
                  </a:cubicBezTo>
                  <a:cubicBezTo>
                    <a:pt x="702" y="782"/>
                    <a:pt x="706" y="780"/>
                    <a:pt x="709" y="777"/>
                  </a:cubicBezTo>
                  <a:cubicBezTo>
                    <a:pt x="715" y="771"/>
                    <a:pt x="715" y="761"/>
                    <a:pt x="709" y="755"/>
                  </a:cubicBezTo>
                  <a:lnTo>
                    <a:pt x="660" y="706"/>
                  </a:lnTo>
                  <a:lnTo>
                    <a:pt x="660" y="586"/>
                  </a:lnTo>
                  <a:cubicBezTo>
                    <a:pt x="660" y="577"/>
                    <a:pt x="653" y="570"/>
                    <a:pt x="644" y="570"/>
                  </a:cubicBezTo>
                  <a:cubicBezTo>
                    <a:pt x="636" y="570"/>
                    <a:pt x="629" y="577"/>
                    <a:pt x="629" y="586"/>
                  </a:cubicBezTo>
                  <a:lnTo>
                    <a:pt x="629" y="713"/>
                  </a:lnTo>
                  <a:cubicBezTo>
                    <a:pt x="629" y="714"/>
                    <a:pt x="629" y="715"/>
                    <a:pt x="629" y="716"/>
                  </a:cubicBezTo>
                  <a:cubicBezTo>
                    <a:pt x="629" y="716"/>
                    <a:pt x="629" y="717"/>
                    <a:pt x="629" y="717"/>
                  </a:cubicBezTo>
                  <a:cubicBezTo>
                    <a:pt x="629" y="718"/>
                    <a:pt x="630" y="718"/>
                    <a:pt x="630" y="719"/>
                  </a:cubicBezTo>
                  <a:cubicBezTo>
                    <a:pt x="630" y="719"/>
                    <a:pt x="630" y="720"/>
                    <a:pt x="631" y="720"/>
                  </a:cubicBezTo>
                  <a:cubicBezTo>
                    <a:pt x="631" y="721"/>
                    <a:pt x="631" y="721"/>
                    <a:pt x="631" y="722"/>
                  </a:cubicBezTo>
                  <a:cubicBezTo>
                    <a:pt x="632" y="722"/>
                    <a:pt x="632" y="723"/>
                    <a:pt x="633" y="724"/>
                  </a:cubicBezTo>
                  <a:cubicBezTo>
                    <a:pt x="633" y="724"/>
                    <a:pt x="633" y="724"/>
                    <a:pt x="633" y="724"/>
                  </a:cubicBezTo>
                  <a:lnTo>
                    <a:pt x="686" y="777"/>
                  </a:lnTo>
                  <a:close/>
                  <a:moveTo>
                    <a:pt x="807" y="596"/>
                  </a:moveTo>
                  <a:cubicBezTo>
                    <a:pt x="777" y="552"/>
                    <a:pt x="733" y="523"/>
                    <a:pt x="681" y="513"/>
                  </a:cubicBezTo>
                  <a:cubicBezTo>
                    <a:pt x="669" y="511"/>
                    <a:pt x="657" y="510"/>
                    <a:pt x="644" y="510"/>
                  </a:cubicBezTo>
                  <a:cubicBezTo>
                    <a:pt x="550" y="510"/>
                    <a:pt x="469" y="577"/>
                    <a:pt x="451" y="669"/>
                  </a:cubicBezTo>
                  <a:cubicBezTo>
                    <a:pt x="431" y="776"/>
                    <a:pt x="501" y="879"/>
                    <a:pt x="607" y="899"/>
                  </a:cubicBezTo>
                  <a:cubicBezTo>
                    <a:pt x="620" y="902"/>
                    <a:pt x="632" y="903"/>
                    <a:pt x="645" y="903"/>
                  </a:cubicBezTo>
                  <a:cubicBezTo>
                    <a:pt x="739" y="903"/>
                    <a:pt x="820" y="836"/>
                    <a:pt x="837" y="743"/>
                  </a:cubicBezTo>
                  <a:cubicBezTo>
                    <a:pt x="847" y="692"/>
                    <a:pt x="836" y="639"/>
                    <a:pt x="807" y="596"/>
                  </a:cubicBezTo>
                  <a:close/>
                  <a:moveTo>
                    <a:pt x="808" y="737"/>
                  </a:moveTo>
                  <a:lnTo>
                    <a:pt x="808" y="737"/>
                  </a:lnTo>
                  <a:cubicBezTo>
                    <a:pt x="793" y="816"/>
                    <a:pt x="724" y="872"/>
                    <a:pt x="645" y="872"/>
                  </a:cubicBezTo>
                  <a:cubicBezTo>
                    <a:pt x="634" y="872"/>
                    <a:pt x="624" y="871"/>
                    <a:pt x="613" y="869"/>
                  </a:cubicBezTo>
                  <a:cubicBezTo>
                    <a:pt x="523" y="852"/>
                    <a:pt x="464" y="765"/>
                    <a:pt x="481" y="675"/>
                  </a:cubicBezTo>
                  <a:cubicBezTo>
                    <a:pt x="496" y="597"/>
                    <a:pt x="565" y="540"/>
                    <a:pt x="644" y="540"/>
                  </a:cubicBezTo>
                  <a:cubicBezTo>
                    <a:pt x="655" y="540"/>
                    <a:pt x="665" y="541"/>
                    <a:pt x="676" y="543"/>
                  </a:cubicBezTo>
                  <a:cubicBezTo>
                    <a:pt x="719" y="551"/>
                    <a:pt x="757" y="576"/>
                    <a:pt x="782" y="613"/>
                  </a:cubicBezTo>
                  <a:cubicBezTo>
                    <a:pt x="807" y="650"/>
                    <a:pt x="816" y="694"/>
                    <a:pt x="808" y="737"/>
                  </a:cubicBezTo>
                  <a:close/>
                  <a:moveTo>
                    <a:pt x="413" y="736"/>
                  </a:moveTo>
                  <a:lnTo>
                    <a:pt x="284" y="736"/>
                  </a:lnTo>
                  <a:lnTo>
                    <a:pt x="284" y="536"/>
                  </a:lnTo>
                  <a:lnTo>
                    <a:pt x="485" y="536"/>
                  </a:lnTo>
                  <a:cubicBezTo>
                    <a:pt x="497" y="524"/>
                    <a:pt x="512" y="514"/>
                    <a:pt x="527" y="505"/>
                  </a:cubicBezTo>
                  <a:lnTo>
                    <a:pt x="526" y="505"/>
                  </a:lnTo>
                  <a:lnTo>
                    <a:pt x="526" y="306"/>
                  </a:lnTo>
                  <a:lnTo>
                    <a:pt x="732" y="306"/>
                  </a:lnTo>
                  <a:cubicBezTo>
                    <a:pt x="736" y="306"/>
                    <a:pt x="740" y="309"/>
                    <a:pt x="740" y="314"/>
                  </a:cubicBezTo>
                  <a:lnTo>
                    <a:pt x="740" y="494"/>
                  </a:lnTo>
                  <a:cubicBezTo>
                    <a:pt x="751" y="499"/>
                    <a:pt x="762" y="505"/>
                    <a:pt x="772" y="511"/>
                  </a:cubicBezTo>
                  <a:lnTo>
                    <a:pt x="772" y="505"/>
                  </a:lnTo>
                  <a:lnTo>
                    <a:pt x="772" y="314"/>
                  </a:lnTo>
                  <a:lnTo>
                    <a:pt x="772" y="208"/>
                  </a:lnTo>
                  <a:cubicBezTo>
                    <a:pt x="772" y="185"/>
                    <a:pt x="754" y="167"/>
                    <a:pt x="732" y="167"/>
                  </a:cubicBezTo>
                  <a:lnTo>
                    <a:pt x="40" y="167"/>
                  </a:lnTo>
                  <a:cubicBezTo>
                    <a:pt x="18" y="167"/>
                    <a:pt x="0" y="185"/>
                    <a:pt x="0" y="208"/>
                  </a:cubicBezTo>
                  <a:lnTo>
                    <a:pt x="0" y="314"/>
                  </a:lnTo>
                  <a:lnTo>
                    <a:pt x="0" y="505"/>
                  </a:lnTo>
                  <a:lnTo>
                    <a:pt x="0" y="536"/>
                  </a:lnTo>
                  <a:lnTo>
                    <a:pt x="0" y="727"/>
                  </a:lnTo>
                  <a:lnTo>
                    <a:pt x="0" y="751"/>
                  </a:lnTo>
                  <a:cubicBezTo>
                    <a:pt x="0" y="773"/>
                    <a:pt x="18" y="791"/>
                    <a:pt x="40" y="791"/>
                  </a:cubicBezTo>
                  <a:lnTo>
                    <a:pt x="427" y="791"/>
                  </a:lnTo>
                  <a:cubicBezTo>
                    <a:pt x="420" y="773"/>
                    <a:pt x="415" y="755"/>
                    <a:pt x="413" y="736"/>
                  </a:cubicBezTo>
                  <a:close/>
                  <a:moveTo>
                    <a:pt x="32" y="314"/>
                  </a:moveTo>
                  <a:lnTo>
                    <a:pt x="32" y="314"/>
                  </a:lnTo>
                  <a:cubicBezTo>
                    <a:pt x="32" y="309"/>
                    <a:pt x="36" y="306"/>
                    <a:pt x="40" y="306"/>
                  </a:cubicBezTo>
                  <a:lnTo>
                    <a:pt x="252" y="306"/>
                  </a:lnTo>
                  <a:lnTo>
                    <a:pt x="252" y="505"/>
                  </a:lnTo>
                  <a:lnTo>
                    <a:pt x="32" y="505"/>
                  </a:lnTo>
                  <a:lnTo>
                    <a:pt x="32" y="314"/>
                  </a:lnTo>
                  <a:close/>
                  <a:moveTo>
                    <a:pt x="252" y="536"/>
                  </a:moveTo>
                  <a:lnTo>
                    <a:pt x="252" y="536"/>
                  </a:lnTo>
                  <a:lnTo>
                    <a:pt x="252" y="736"/>
                  </a:lnTo>
                  <a:lnTo>
                    <a:pt x="40" y="736"/>
                  </a:lnTo>
                  <a:cubicBezTo>
                    <a:pt x="36" y="736"/>
                    <a:pt x="32" y="732"/>
                    <a:pt x="32" y="727"/>
                  </a:cubicBezTo>
                  <a:lnTo>
                    <a:pt x="32" y="536"/>
                  </a:lnTo>
                  <a:lnTo>
                    <a:pt x="252" y="536"/>
                  </a:lnTo>
                  <a:close/>
                  <a:moveTo>
                    <a:pt x="284" y="505"/>
                  </a:moveTo>
                  <a:lnTo>
                    <a:pt x="284" y="505"/>
                  </a:lnTo>
                  <a:lnTo>
                    <a:pt x="284" y="306"/>
                  </a:lnTo>
                  <a:lnTo>
                    <a:pt x="495" y="306"/>
                  </a:lnTo>
                  <a:lnTo>
                    <a:pt x="495" y="505"/>
                  </a:lnTo>
                  <a:lnTo>
                    <a:pt x="284" y="505"/>
                  </a:lnTo>
                  <a:close/>
                  <a:moveTo>
                    <a:pt x="511" y="207"/>
                  </a:moveTo>
                  <a:lnTo>
                    <a:pt x="511" y="207"/>
                  </a:lnTo>
                  <a:cubicBezTo>
                    <a:pt x="526" y="207"/>
                    <a:pt x="538" y="219"/>
                    <a:pt x="538" y="235"/>
                  </a:cubicBezTo>
                  <a:cubicBezTo>
                    <a:pt x="538" y="250"/>
                    <a:pt x="526" y="262"/>
                    <a:pt x="511" y="262"/>
                  </a:cubicBezTo>
                  <a:cubicBezTo>
                    <a:pt x="496" y="262"/>
                    <a:pt x="483" y="250"/>
                    <a:pt x="483" y="235"/>
                  </a:cubicBezTo>
                  <a:cubicBezTo>
                    <a:pt x="483" y="219"/>
                    <a:pt x="496" y="207"/>
                    <a:pt x="511" y="207"/>
                  </a:cubicBezTo>
                  <a:close/>
                  <a:moveTo>
                    <a:pt x="268" y="207"/>
                  </a:moveTo>
                  <a:lnTo>
                    <a:pt x="268" y="207"/>
                  </a:lnTo>
                  <a:cubicBezTo>
                    <a:pt x="283" y="207"/>
                    <a:pt x="295" y="219"/>
                    <a:pt x="295" y="235"/>
                  </a:cubicBezTo>
                  <a:cubicBezTo>
                    <a:pt x="295" y="250"/>
                    <a:pt x="283" y="262"/>
                    <a:pt x="268" y="262"/>
                  </a:cubicBezTo>
                  <a:cubicBezTo>
                    <a:pt x="253" y="262"/>
                    <a:pt x="241" y="250"/>
                    <a:pt x="241" y="235"/>
                  </a:cubicBezTo>
                  <a:cubicBezTo>
                    <a:pt x="241" y="219"/>
                    <a:pt x="253" y="207"/>
                    <a:pt x="268" y="207"/>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endParaRPr>
            </a:p>
          </p:txBody>
        </p:sp>
        <p:sp>
          <p:nvSpPr>
            <p:cNvPr id="8" name="Oval 39"/>
            <p:cNvSpPr>
              <a:spLocks noChangeAspect="1" noChangeArrowheads="1"/>
            </p:cNvSpPr>
            <p:nvPr/>
          </p:nvSpPr>
          <p:spPr bwMode="auto">
            <a:xfrm>
              <a:off x="3841750" y="4854575"/>
              <a:ext cx="215900" cy="217488"/>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ea typeface="宋体" panose="02010600030101010101" pitchFamily="2" charset="-122"/>
              </a:endParaRPr>
            </a:p>
          </p:txBody>
        </p:sp>
        <p:sp>
          <p:nvSpPr>
            <p:cNvPr id="9" name="Oval 40"/>
            <p:cNvSpPr>
              <a:spLocks noChangeAspect="1" noChangeArrowheads="1"/>
            </p:cNvSpPr>
            <p:nvPr/>
          </p:nvSpPr>
          <p:spPr bwMode="auto">
            <a:xfrm>
              <a:off x="3841750" y="5291138"/>
              <a:ext cx="215900" cy="217487"/>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ea typeface="宋体" panose="02010600030101010101" pitchFamily="2" charset="-122"/>
              </a:endParaRPr>
            </a:p>
          </p:txBody>
        </p:sp>
        <p:sp>
          <p:nvSpPr>
            <p:cNvPr id="10" name="Oval 41"/>
            <p:cNvSpPr>
              <a:spLocks noChangeAspect="1" noChangeArrowheads="1"/>
            </p:cNvSpPr>
            <p:nvPr/>
          </p:nvSpPr>
          <p:spPr bwMode="auto">
            <a:xfrm>
              <a:off x="3841750" y="5713413"/>
              <a:ext cx="215900" cy="215900"/>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ea typeface="宋体" panose="02010600030101010101" pitchFamily="2" charset="-122"/>
              </a:endParaRPr>
            </a:p>
          </p:txBody>
        </p:sp>
        <p:sp>
          <p:nvSpPr>
            <p:cNvPr id="11" name="Oval 42"/>
            <p:cNvSpPr>
              <a:spLocks noChangeAspect="1" noChangeArrowheads="1"/>
            </p:cNvSpPr>
            <p:nvPr/>
          </p:nvSpPr>
          <p:spPr bwMode="auto">
            <a:xfrm>
              <a:off x="6494463" y="4854575"/>
              <a:ext cx="215900" cy="217488"/>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ea typeface="宋体" panose="02010600030101010101" pitchFamily="2" charset="-122"/>
              </a:endParaRPr>
            </a:p>
          </p:txBody>
        </p:sp>
        <p:sp>
          <p:nvSpPr>
            <p:cNvPr id="12" name="TextBox 19"/>
            <p:cNvSpPr>
              <a:spLocks noChangeArrowheads="1"/>
            </p:cNvSpPr>
            <p:nvPr/>
          </p:nvSpPr>
          <p:spPr bwMode="auto">
            <a:xfrm>
              <a:off x="4203700" y="4764087"/>
              <a:ext cx="2265363" cy="37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愿景和团队使命</a:t>
              </a:r>
            </a:p>
          </p:txBody>
        </p:sp>
        <p:sp>
          <p:nvSpPr>
            <p:cNvPr id="13" name="TextBox 20"/>
            <p:cNvSpPr>
              <a:spLocks noChangeArrowheads="1"/>
            </p:cNvSpPr>
            <p:nvPr/>
          </p:nvSpPr>
          <p:spPr bwMode="auto">
            <a:xfrm>
              <a:off x="4203700" y="5200652"/>
              <a:ext cx="2265363" cy="37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五年发展规划</a:t>
              </a:r>
              <a:endParaRPr kumimoji="0" lang="zh-CN" altLang="en-US" sz="1100">
                <a:solidFill>
                  <a:schemeClr val="bg1"/>
                </a:solidFill>
                <a:latin typeface="华文细黑" panose="02010600040101010101" pitchFamily="2" charset="-122"/>
                <a:ea typeface="华文细黑" panose="02010600040101010101" pitchFamily="2" charset="-122"/>
              </a:endParaRPr>
            </a:p>
          </p:txBody>
        </p:sp>
        <p:sp>
          <p:nvSpPr>
            <p:cNvPr id="14" name="TextBox 21"/>
            <p:cNvSpPr>
              <a:spLocks noChangeArrowheads="1"/>
            </p:cNvSpPr>
            <p:nvPr/>
          </p:nvSpPr>
          <p:spPr bwMode="auto">
            <a:xfrm>
              <a:off x="4203700" y="5621338"/>
              <a:ext cx="2265363" cy="37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a:solidFill>
                    <a:schemeClr val="bg1"/>
                  </a:solidFill>
                  <a:latin typeface="华文细黑" panose="02010600040101010101" pitchFamily="2" charset="-122"/>
                  <a:ea typeface="华文细黑" panose="02010600040101010101" pitchFamily="2" charset="-122"/>
                </a:rPr>
                <a:t>市场拓展计划</a:t>
              </a:r>
            </a:p>
          </p:txBody>
        </p:sp>
        <p:sp>
          <p:nvSpPr>
            <p:cNvPr id="15" name="Oval 42"/>
            <p:cNvSpPr>
              <a:spLocks noChangeAspect="1" noChangeArrowheads="1"/>
            </p:cNvSpPr>
            <p:nvPr/>
          </p:nvSpPr>
          <p:spPr bwMode="auto">
            <a:xfrm>
              <a:off x="6494463" y="5291138"/>
              <a:ext cx="215900" cy="217487"/>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ea typeface="宋体" panose="02010600030101010101" pitchFamily="2" charset="-122"/>
              </a:endParaRPr>
            </a:p>
          </p:txBody>
        </p:sp>
        <p:sp>
          <p:nvSpPr>
            <p:cNvPr id="16" name="TextBox 24"/>
            <p:cNvSpPr>
              <a:spLocks noChangeArrowheads="1"/>
            </p:cNvSpPr>
            <p:nvPr/>
          </p:nvSpPr>
          <p:spPr bwMode="auto">
            <a:xfrm>
              <a:off x="6858000" y="4764090"/>
              <a:ext cx="2265363" cy="37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短期盈利计划</a:t>
              </a:r>
              <a:endParaRPr kumimoji="0" lang="zh-CN" altLang="en-US" sz="1100" dirty="0">
                <a:solidFill>
                  <a:schemeClr val="bg1"/>
                </a:solidFill>
                <a:latin typeface="华文细黑" panose="02010600040101010101" pitchFamily="2" charset="-122"/>
                <a:ea typeface="华文细黑" panose="02010600040101010101" pitchFamily="2" charset="-122"/>
              </a:endParaRPr>
            </a:p>
          </p:txBody>
        </p:sp>
        <p:sp>
          <p:nvSpPr>
            <p:cNvPr id="17" name="TextBox 26"/>
            <p:cNvSpPr>
              <a:spLocks noChangeArrowheads="1"/>
            </p:cNvSpPr>
            <p:nvPr/>
          </p:nvSpPr>
          <p:spPr bwMode="auto">
            <a:xfrm>
              <a:off x="6858000" y="5200652"/>
              <a:ext cx="2265363" cy="377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产品开发计划</a:t>
              </a:r>
              <a:endParaRPr kumimoji="0" lang="zh-CN" altLang="en-US" sz="1100">
                <a:solidFill>
                  <a:schemeClr val="bg1"/>
                </a:solidFill>
                <a:latin typeface="华文细黑" panose="02010600040101010101" pitchFamily="2" charset="-122"/>
                <a:ea typeface="华文细黑" panose="02010600040101010101" pitchFamily="2" charset="-122"/>
              </a:endParaRPr>
            </a:p>
          </p:txBody>
        </p:sp>
      </p:grpSp>
    </p:spTree>
    <p:extLst>
      <p:ext uri="{BB962C8B-B14F-4D97-AF65-F5344CB8AC3E}">
        <p14:creationId xmlns:p14="http://schemas.microsoft.com/office/powerpoint/2010/main" val="3963498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bwMode="auto">
          <a:xfrm>
            <a:off x="675648" y="0"/>
            <a:ext cx="1243173" cy="1058238"/>
          </a:xfrm>
          <a:prstGeom prst="rect">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发展</a:t>
            </a:r>
            <a:endParaRPr kumimoji="0" lang="en-US" altLang="zh-CN"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规划</a:t>
            </a:r>
          </a:p>
        </p:txBody>
      </p:sp>
    </p:spTree>
    <p:extLst>
      <p:ext uri="{BB962C8B-B14F-4D97-AF65-F5344CB8AC3E}">
        <p14:creationId xmlns:p14="http://schemas.microsoft.com/office/powerpoint/2010/main" val="1797348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bwMode="auto">
          <a:xfrm>
            <a:off x="0" y="1872343"/>
            <a:ext cx="9245600" cy="3271157"/>
          </a:xfrm>
          <a:prstGeom prst="rect">
            <a:avLst/>
          </a:prstGeom>
          <a:solidFill>
            <a:srgbClr val="C0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solidFill>
                <a:schemeClr val="tx1"/>
              </a:solidFill>
              <a:effectLst/>
              <a:latin typeface="Arial" pitchFamily="34" charset="0"/>
              <a:ea typeface="宋体" pitchFamily="2" charset="-122"/>
            </a:endParaRPr>
          </a:p>
        </p:txBody>
      </p:sp>
      <p:grpSp>
        <p:nvGrpSpPr>
          <p:cNvPr id="16" name="组合 15"/>
          <p:cNvGrpSpPr/>
          <p:nvPr/>
        </p:nvGrpSpPr>
        <p:grpSpPr>
          <a:xfrm>
            <a:off x="2162631" y="1094020"/>
            <a:ext cx="4978400" cy="2751730"/>
            <a:chOff x="1465944" y="378507"/>
            <a:chExt cx="6913563" cy="3682186"/>
          </a:xfrm>
        </p:grpSpPr>
        <p:grpSp>
          <p:nvGrpSpPr>
            <p:cNvPr id="2" name="组合 7"/>
            <p:cNvGrpSpPr>
              <a:grpSpLocks/>
            </p:cNvGrpSpPr>
            <p:nvPr/>
          </p:nvGrpSpPr>
          <p:grpSpPr bwMode="auto">
            <a:xfrm>
              <a:off x="3894820" y="378507"/>
              <a:ext cx="2054226" cy="2058987"/>
              <a:chOff x="123825" y="123825"/>
              <a:chExt cx="2054226" cy="2058988"/>
            </a:xfrm>
          </p:grpSpPr>
          <p:sp>
            <p:nvSpPr>
              <p:cNvPr id="3" name="Oval 5"/>
              <p:cNvSpPr>
                <a:spLocks noChangeArrowheads="1"/>
              </p:cNvSpPr>
              <p:nvPr/>
            </p:nvSpPr>
            <p:spPr bwMode="auto">
              <a:xfrm>
                <a:off x="123825" y="155377"/>
                <a:ext cx="2054226" cy="1997474"/>
              </a:xfrm>
              <a:prstGeom prst="ellipse">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100">
                  <a:solidFill>
                    <a:schemeClr val="bg1"/>
                  </a:solidFill>
                  <a:ea typeface="宋体" panose="02010600030101010101" pitchFamily="2" charset="-122"/>
                </a:endParaRPr>
              </a:p>
            </p:txBody>
          </p:sp>
          <p:sp>
            <p:nvSpPr>
              <p:cNvPr id="4" name="Freeform 6"/>
              <p:cNvSpPr>
                <a:spLocks noEditPoints="1" noChangeArrowheads="1"/>
              </p:cNvSpPr>
              <p:nvPr/>
            </p:nvSpPr>
            <p:spPr bwMode="auto">
              <a:xfrm>
                <a:off x="123825" y="123825"/>
                <a:ext cx="2054225" cy="2058988"/>
              </a:xfrm>
              <a:custGeom>
                <a:avLst/>
                <a:gdLst>
                  <a:gd name="T0" fmla="*/ 2147483646 w 3306"/>
                  <a:gd name="T1" fmla="*/ 0 h 3306"/>
                  <a:gd name="T2" fmla="*/ 2147483646 w 3306"/>
                  <a:gd name="T3" fmla="*/ 2147483646 h 3306"/>
                  <a:gd name="T4" fmla="*/ 2147483646 w 3306"/>
                  <a:gd name="T5" fmla="*/ 2147483646 h 3306"/>
                  <a:gd name="T6" fmla="*/ 0 w 3306"/>
                  <a:gd name="T7" fmla="*/ 2147483646 h 3306"/>
                  <a:gd name="T8" fmla="*/ 2147483646 w 3306"/>
                  <a:gd name="T9" fmla="*/ 0 h 3306"/>
                  <a:gd name="T10" fmla="*/ 2147483646 w 3306"/>
                  <a:gd name="T11" fmla="*/ 2147483646 h 3306"/>
                  <a:gd name="T12" fmla="*/ 2147483646 w 3306"/>
                  <a:gd name="T13" fmla="*/ 2147483646 h 3306"/>
                  <a:gd name="T14" fmla="*/ 2147483646 w 3306"/>
                  <a:gd name="T15" fmla="*/ 2147483646 h 3306"/>
                  <a:gd name="T16" fmla="*/ 2147483646 w 3306"/>
                  <a:gd name="T17" fmla="*/ 2147483646 h 3306"/>
                  <a:gd name="T18" fmla="*/ 2147483646 w 3306"/>
                  <a:gd name="T19" fmla="*/ 2147483646 h 33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06"/>
                  <a:gd name="T31" fmla="*/ 0 h 3306"/>
                  <a:gd name="T32" fmla="*/ 3306 w 3306"/>
                  <a:gd name="T33" fmla="*/ 3306 h 33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endParaRPr>
              </a:p>
            </p:txBody>
          </p:sp>
        </p:grpSp>
        <p:sp>
          <p:nvSpPr>
            <p:cNvPr id="5" name="TextBox 12"/>
            <p:cNvSpPr>
              <a:spLocks noChangeArrowheads="1"/>
            </p:cNvSpPr>
            <p:nvPr/>
          </p:nvSpPr>
          <p:spPr bwMode="auto">
            <a:xfrm>
              <a:off x="1792969" y="2680382"/>
              <a:ext cx="6257924" cy="782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3200" b="1" dirty="0">
                  <a:solidFill>
                    <a:schemeClr val="bg1"/>
                  </a:solidFill>
                  <a:latin typeface="微软雅黑" panose="020B0503020204020204" pitchFamily="34" charset="-122"/>
                  <a:sym typeface="微软雅黑" panose="020B0503020204020204" pitchFamily="34" charset="-122"/>
                </a:rPr>
                <a:t>财务分析</a:t>
              </a:r>
            </a:p>
          </p:txBody>
        </p:sp>
        <p:sp>
          <p:nvSpPr>
            <p:cNvPr id="6" name="直接连接符 13"/>
            <p:cNvSpPr>
              <a:spLocks noChangeShapeType="1"/>
            </p:cNvSpPr>
            <p:nvPr/>
          </p:nvSpPr>
          <p:spPr bwMode="auto">
            <a:xfrm>
              <a:off x="1465944" y="3496356"/>
              <a:ext cx="6913563" cy="1587"/>
            </a:xfrm>
            <a:prstGeom prst="line">
              <a:avLst/>
            </a:prstGeom>
            <a:noFill/>
            <a:ln w="9525">
              <a:solidFill>
                <a:schemeClr val="accent2"/>
              </a:solidFill>
              <a:bevel/>
              <a:headEnd/>
              <a:tailEnd/>
            </a:ln>
            <a:extLst>
              <a:ext uri="{909E8E84-426E-40DD-AFC4-6F175D3DCCD1}">
                <a14:hiddenFill xmlns:a14="http://schemas.microsoft.com/office/drawing/2010/main">
                  <a:noFill/>
                </a14:hiddenFill>
              </a:ext>
            </a:extLst>
          </p:spPr>
          <p:txBody>
            <a:bodyPr/>
            <a:lstStyle/>
            <a:p>
              <a:endParaRPr lang="zh-CN" altLang="en-US" sz="1100">
                <a:solidFill>
                  <a:schemeClr val="bg1"/>
                </a:solidFill>
              </a:endParaRPr>
            </a:p>
          </p:txBody>
        </p:sp>
        <p:sp>
          <p:nvSpPr>
            <p:cNvPr id="7" name="Freeform 14"/>
            <p:cNvSpPr>
              <a:spLocks noEditPoints="1" noChangeArrowheads="1"/>
            </p:cNvSpPr>
            <p:nvPr/>
          </p:nvSpPr>
          <p:spPr bwMode="auto">
            <a:xfrm>
              <a:off x="4244069" y="754744"/>
              <a:ext cx="1385889" cy="1308100"/>
            </a:xfrm>
            <a:custGeom>
              <a:avLst/>
              <a:gdLst>
                <a:gd name="T0" fmla="*/ 2147483646 w 1031"/>
                <a:gd name="T1" fmla="*/ 2147483646 h 966"/>
                <a:gd name="T2" fmla="*/ 2147483646 w 1031"/>
                <a:gd name="T3" fmla="*/ 2147483646 h 966"/>
                <a:gd name="T4" fmla="*/ 2147483646 w 1031"/>
                <a:gd name="T5" fmla="*/ 2147483646 h 966"/>
                <a:gd name="T6" fmla="*/ 2147483646 w 1031"/>
                <a:gd name="T7" fmla="*/ 2147483646 h 966"/>
                <a:gd name="T8" fmla="*/ 2147483646 w 1031"/>
                <a:gd name="T9" fmla="*/ 2147483646 h 966"/>
                <a:gd name="T10" fmla="*/ 2147483646 w 1031"/>
                <a:gd name="T11" fmla="*/ 2147483646 h 966"/>
                <a:gd name="T12" fmla="*/ 2147483646 w 1031"/>
                <a:gd name="T13" fmla="*/ 2147483646 h 966"/>
                <a:gd name="T14" fmla="*/ 2147483646 w 1031"/>
                <a:gd name="T15" fmla="*/ 2147483646 h 966"/>
                <a:gd name="T16" fmla="*/ 2147483646 w 1031"/>
                <a:gd name="T17" fmla="*/ 2147483646 h 966"/>
                <a:gd name="T18" fmla="*/ 2147483646 w 1031"/>
                <a:gd name="T19" fmla="*/ 2147483646 h 966"/>
                <a:gd name="T20" fmla="*/ 2147483646 w 1031"/>
                <a:gd name="T21" fmla="*/ 2147483646 h 966"/>
                <a:gd name="T22" fmla="*/ 2147483646 w 1031"/>
                <a:gd name="T23" fmla="*/ 2147483646 h 966"/>
                <a:gd name="T24" fmla="*/ 2147483646 w 1031"/>
                <a:gd name="T25" fmla="*/ 2147483646 h 966"/>
                <a:gd name="T26" fmla="*/ 2147483646 w 1031"/>
                <a:gd name="T27" fmla="*/ 2147483646 h 966"/>
                <a:gd name="T28" fmla="*/ 2147483646 w 1031"/>
                <a:gd name="T29" fmla="*/ 2147483646 h 966"/>
                <a:gd name="T30" fmla="*/ 2147483646 w 1031"/>
                <a:gd name="T31" fmla="*/ 2147483646 h 966"/>
                <a:gd name="T32" fmla="*/ 2147483646 w 1031"/>
                <a:gd name="T33" fmla="*/ 2147483646 h 966"/>
                <a:gd name="T34" fmla="*/ 2147483646 w 1031"/>
                <a:gd name="T35" fmla="*/ 2147483646 h 966"/>
                <a:gd name="T36" fmla="*/ 2147483646 w 1031"/>
                <a:gd name="T37" fmla="*/ 2147483646 h 966"/>
                <a:gd name="T38" fmla="*/ 2147483646 w 1031"/>
                <a:gd name="T39" fmla="*/ 2147483646 h 966"/>
                <a:gd name="T40" fmla="*/ 2147483646 w 1031"/>
                <a:gd name="T41" fmla="*/ 2147483646 h 966"/>
                <a:gd name="T42" fmla="*/ 2147483646 w 1031"/>
                <a:gd name="T43" fmla="*/ 2147483646 h 966"/>
                <a:gd name="T44" fmla="*/ 2147483646 w 1031"/>
                <a:gd name="T45" fmla="*/ 2147483646 h 966"/>
                <a:gd name="T46" fmla="*/ 2147483646 w 1031"/>
                <a:gd name="T47" fmla="*/ 2147483646 h 966"/>
                <a:gd name="T48" fmla="*/ 2147483646 w 1031"/>
                <a:gd name="T49" fmla="*/ 2147483646 h 966"/>
                <a:gd name="T50" fmla="*/ 2147483646 w 1031"/>
                <a:gd name="T51" fmla="*/ 2147483646 h 966"/>
                <a:gd name="T52" fmla="*/ 2147483646 w 1031"/>
                <a:gd name="T53" fmla="*/ 2147483646 h 966"/>
                <a:gd name="T54" fmla="*/ 2147483646 w 1031"/>
                <a:gd name="T55" fmla="*/ 2147483646 h 966"/>
                <a:gd name="T56" fmla="*/ 2147483646 w 1031"/>
                <a:gd name="T57" fmla="*/ 2147483646 h 966"/>
                <a:gd name="T58" fmla="*/ 2147483646 w 1031"/>
                <a:gd name="T59" fmla="*/ 2147483646 h 966"/>
                <a:gd name="T60" fmla="*/ 2147483646 w 1031"/>
                <a:gd name="T61" fmla="*/ 2147483646 h 966"/>
                <a:gd name="T62" fmla="*/ 2147483646 w 1031"/>
                <a:gd name="T63" fmla="*/ 2147483646 h 966"/>
                <a:gd name="T64" fmla="*/ 2147483646 w 1031"/>
                <a:gd name="T65" fmla="*/ 2147483646 h 966"/>
                <a:gd name="T66" fmla="*/ 2147483646 w 1031"/>
                <a:gd name="T67" fmla="*/ 2147483646 h 966"/>
                <a:gd name="T68" fmla="*/ 2147483646 w 1031"/>
                <a:gd name="T69" fmla="*/ 2147483646 h 966"/>
                <a:gd name="T70" fmla="*/ 2147483646 w 1031"/>
                <a:gd name="T71" fmla="*/ 2147483646 h 966"/>
                <a:gd name="T72" fmla="*/ 2147483646 w 1031"/>
                <a:gd name="T73" fmla="*/ 2147483646 h 966"/>
                <a:gd name="T74" fmla="*/ 2147483646 w 1031"/>
                <a:gd name="T75" fmla="*/ 2147483646 h 966"/>
                <a:gd name="T76" fmla="*/ 2147483646 w 1031"/>
                <a:gd name="T77" fmla="*/ 2147483646 h 966"/>
                <a:gd name="T78" fmla="*/ 2147483646 w 1031"/>
                <a:gd name="T79" fmla="*/ 2147483646 h 966"/>
                <a:gd name="T80" fmla="*/ 2147483646 w 1031"/>
                <a:gd name="T81" fmla="*/ 2147483646 h 966"/>
                <a:gd name="T82" fmla="*/ 2147483646 w 1031"/>
                <a:gd name="T83" fmla="*/ 2147483646 h 966"/>
                <a:gd name="T84" fmla="*/ 2147483646 w 1031"/>
                <a:gd name="T85" fmla="*/ 2147483646 h 966"/>
                <a:gd name="T86" fmla="*/ 2147483646 w 1031"/>
                <a:gd name="T87" fmla="*/ 2147483646 h 966"/>
                <a:gd name="T88" fmla="*/ 2147483646 w 1031"/>
                <a:gd name="T89" fmla="*/ 2147483646 h 966"/>
                <a:gd name="T90" fmla="*/ 2147483646 w 1031"/>
                <a:gd name="T91" fmla="*/ 2147483646 h 966"/>
                <a:gd name="T92" fmla="*/ 2147483646 w 1031"/>
                <a:gd name="T93" fmla="*/ 2147483646 h 966"/>
                <a:gd name="T94" fmla="*/ 2147483646 w 1031"/>
                <a:gd name="T95" fmla="*/ 2147483646 h 966"/>
                <a:gd name="T96" fmla="*/ 2147483646 w 1031"/>
                <a:gd name="T97" fmla="*/ 2147483646 h 966"/>
                <a:gd name="T98" fmla="*/ 2147483646 w 1031"/>
                <a:gd name="T99" fmla="*/ 2147483646 h 966"/>
                <a:gd name="T100" fmla="*/ 2147483646 w 1031"/>
                <a:gd name="T101" fmla="*/ 2147483646 h 966"/>
                <a:gd name="T102" fmla="*/ 2147483646 w 1031"/>
                <a:gd name="T103" fmla="*/ 2147483646 h 966"/>
                <a:gd name="T104" fmla="*/ 2147483646 w 1031"/>
                <a:gd name="T105" fmla="*/ 2147483646 h 966"/>
                <a:gd name="T106" fmla="*/ 2147483646 w 1031"/>
                <a:gd name="T107" fmla="*/ 2147483646 h 966"/>
                <a:gd name="T108" fmla="*/ 2147483646 w 1031"/>
                <a:gd name="T109" fmla="*/ 2147483646 h 966"/>
                <a:gd name="T110" fmla="*/ 2147483646 w 1031"/>
                <a:gd name="T111" fmla="*/ 2147483646 h 966"/>
                <a:gd name="T112" fmla="*/ 2147483646 w 1031"/>
                <a:gd name="T113" fmla="*/ 2147483646 h 966"/>
                <a:gd name="T114" fmla="*/ 2147483646 w 1031"/>
                <a:gd name="T115" fmla="*/ 2147483646 h 966"/>
                <a:gd name="T116" fmla="*/ 2147483646 w 1031"/>
                <a:gd name="T117" fmla="*/ 2147483646 h 966"/>
                <a:gd name="T118" fmla="*/ 2147483646 w 1031"/>
                <a:gd name="T119" fmla="*/ 2147483646 h 966"/>
                <a:gd name="T120" fmla="*/ 2147483646 w 1031"/>
                <a:gd name="T121" fmla="*/ 2147483646 h 966"/>
                <a:gd name="T122" fmla="*/ 2147483646 w 1031"/>
                <a:gd name="T123" fmla="*/ 2147483646 h 966"/>
                <a:gd name="T124" fmla="*/ 2147483646 w 1031"/>
                <a:gd name="T125" fmla="*/ 2147483646 h 96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1"/>
                <a:gd name="T190" fmla="*/ 0 h 966"/>
                <a:gd name="T191" fmla="*/ 1031 w 1031"/>
                <a:gd name="T192" fmla="*/ 966 h 96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1" h="966">
                  <a:moveTo>
                    <a:pt x="83" y="717"/>
                  </a:moveTo>
                  <a:cubicBezTo>
                    <a:pt x="134" y="712"/>
                    <a:pt x="185" y="709"/>
                    <a:pt x="236" y="707"/>
                  </a:cubicBezTo>
                  <a:cubicBezTo>
                    <a:pt x="205" y="705"/>
                    <a:pt x="173" y="702"/>
                    <a:pt x="142" y="699"/>
                  </a:cubicBezTo>
                  <a:cubicBezTo>
                    <a:pt x="116" y="696"/>
                    <a:pt x="94" y="678"/>
                    <a:pt x="94" y="651"/>
                  </a:cubicBezTo>
                  <a:cubicBezTo>
                    <a:pt x="94" y="613"/>
                    <a:pt x="94" y="574"/>
                    <a:pt x="94" y="536"/>
                  </a:cubicBezTo>
                  <a:cubicBezTo>
                    <a:pt x="94" y="510"/>
                    <a:pt x="116" y="491"/>
                    <a:pt x="142" y="488"/>
                  </a:cubicBezTo>
                  <a:cubicBezTo>
                    <a:pt x="237" y="479"/>
                    <a:pt x="333" y="476"/>
                    <a:pt x="428" y="478"/>
                  </a:cubicBezTo>
                  <a:cubicBezTo>
                    <a:pt x="393" y="533"/>
                    <a:pt x="374" y="598"/>
                    <a:pt x="374" y="668"/>
                  </a:cubicBezTo>
                  <a:cubicBezTo>
                    <a:pt x="374" y="767"/>
                    <a:pt x="414" y="857"/>
                    <a:pt x="479" y="922"/>
                  </a:cubicBezTo>
                  <a:cubicBezTo>
                    <a:pt x="483" y="926"/>
                    <a:pt x="487" y="930"/>
                    <a:pt x="491" y="934"/>
                  </a:cubicBezTo>
                  <a:cubicBezTo>
                    <a:pt x="355" y="945"/>
                    <a:pt x="219" y="943"/>
                    <a:pt x="83" y="928"/>
                  </a:cubicBezTo>
                  <a:cubicBezTo>
                    <a:pt x="56" y="925"/>
                    <a:pt x="35" y="906"/>
                    <a:pt x="35" y="880"/>
                  </a:cubicBezTo>
                  <a:cubicBezTo>
                    <a:pt x="35" y="842"/>
                    <a:pt x="35" y="803"/>
                    <a:pt x="35" y="765"/>
                  </a:cubicBezTo>
                  <a:cubicBezTo>
                    <a:pt x="35" y="738"/>
                    <a:pt x="56" y="719"/>
                    <a:pt x="83" y="717"/>
                  </a:cubicBezTo>
                  <a:close/>
                  <a:moveTo>
                    <a:pt x="709" y="424"/>
                  </a:moveTo>
                  <a:lnTo>
                    <a:pt x="709" y="424"/>
                  </a:lnTo>
                  <a:cubicBezTo>
                    <a:pt x="728" y="420"/>
                    <a:pt x="748" y="420"/>
                    <a:pt x="768" y="424"/>
                  </a:cubicBezTo>
                  <a:cubicBezTo>
                    <a:pt x="767" y="434"/>
                    <a:pt x="766" y="445"/>
                    <a:pt x="765" y="455"/>
                  </a:cubicBezTo>
                  <a:cubicBezTo>
                    <a:pt x="747" y="453"/>
                    <a:pt x="729" y="452"/>
                    <a:pt x="712" y="455"/>
                  </a:cubicBezTo>
                  <a:cubicBezTo>
                    <a:pt x="711" y="445"/>
                    <a:pt x="710" y="434"/>
                    <a:pt x="709" y="424"/>
                  </a:cubicBezTo>
                  <a:close/>
                  <a:moveTo>
                    <a:pt x="818" y="615"/>
                  </a:moveTo>
                  <a:lnTo>
                    <a:pt x="818" y="615"/>
                  </a:lnTo>
                  <a:lnTo>
                    <a:pt x="749" y="615"/>
                  </a:lnTo>
                  <a:lnTo>
                    <a:pt x="749" y="604"/>
                  </a:lnTo>
                  <a:cubicBezTo>
                    <a:pt x="749" y="591"/>
                    <a:pt x="748" y="583"/>
                    <a:pt x="746" y="580"/>
                  </a:cubicBezTo>
                  <a:cubicBezTo>
                    <a:pt x="745" y="576"/>
                    <a:pt x="741" y="574"/>
                    <a:pt x="736" y="574"/>
                  </a:cubicBezTo>
                  <a:cubicBezTo>
                    <a:pt x="732" y="574"/>
                    <a:pt x="729" y="576"/>
                    <a:pt x="727" y="579"/>
                  </a:cubicBezTo>
                  <a:cubicBezTo>
                    <a:pt x="724" y="582"/>
                    <a:pt x="723" y="587"/>
                    <a:pt x="723" y="594"/>
                  </a:cubicBezTo>
                  <a:cubicBezTo>
                    <a:pt x="723" y="604"/>
                    <a:pt x="726" y="612"/>
                    <a:pt x="730" y="616"/>
                  </a:cubicBezTo>
                  <a:cubicBezTo>
                    <a:pt x="734" y="621"/>
                    <a:pt x="747" y="629"/>
                    <a:pt x="767" y="642"/>
                  </a:cubicBezTo>
                  <a:cubicBezTo>
                    <a:pt x="785" y="652"/>
                    <a:pt x="797" y="661"/>
                    <a:pt x="803" y="666"/>
                  </a:cubicBezTo>
                  <a:cubicBezTo>
                    <a:pt x="810" y="672"/>
                    <a:pt x="815" y="680"/>
                    <a:pt x="819" y="690"/>
                  </a:cubicBezTo>
                  <a:cubicBezTo>
                    <a:pt x="824" y="701"/>
                    <a:pt x="826" y="713"/>
                    <a:pt x="826" y="729"/>
                  </a:cubicBezTo>
                  <a:cubicBezTo>
                    <a:pt x="826" y="754"/>
                    <a:pt x="820" y="773"/>
                    <a:pt x="808" y="787"/>
                  </a:cubicBezTo>
                  <a:cubicBezTo>
                    <a:pt x="796" y="801"/>
                    <a:pt x="778" y="810"/>
                    <a:pt x="755" y="813"/>
                  </a:cubicBezTo>
                  <a:lnTo>
                    <a:pt x="755" y="839"/>
                  </a:lnTo>
                  <a:lnTo>
                    <a:pt x="723" y="839"/>
                  </a:lnTo>
                  <a:lnTo>
                    <a:pt x="723" y="813"/>
                  </a:lnTo>
                  <a:cubicBezTo>
                    <a:pt x="704" y="811"/>
                    <a:pt x="688" y="804"/>
                    <a:pt x="674" y="791"/>
                  </a:cubicBezTo>
                  <a:cubicBezTo>
                    <a:pt x="660" y="779"/>
                    <a:pt x="653" y="757"/>
                    <a:pt x="653" y="726"/>
                  </a:cubicBezTo>
                  <a:lnTo>
                    <a:pt x="653" y="713"/>
                  </a:lnTo>
                  <a:lnTo>
                    <a:pt x="723" y="713"/>
                  </a:lnTo>
                  <a:lnTo>
                    <a:pt x="723" y="730"/>
                  </a:lnTo>
                  <a:cubicBezTo>
                    <a:pt x="723" y="748"/>
                    <a:pt x="723" y="760"/>
                    <a:pt x="725" y="764"/>
                  </a:cubicBezTo>
                  <a:cubicBezTo>
                    <a:pt x="726" y="769"/>
                    <a:pt x="730" y="771"/>
                    <a:pt x="735" y="771"/>
                  </a:cubicBezTo>
                  <a:cubicBezTo>
                    <a:pt x="740" y="771"/>
                    <a:pt x="743" y="769"/>
                    <a:pt x="746" y="766"/>
                  </a:cubicBezTo>
                  <a:cubicBezTo>
                    <a:pt x="748" y="763"/>
                    <a:pt x="749" y="758"/>
                    <a:pt x="749" y="752"/>
                  </a:cubicBezTo>
                  <a:cubicBezTo>
                    <a:pt x="749" y="737"/>
                    <a:pt x="748" y="726"/>
                    <a:pt x="746" y="719"/>
                  </a:cubicBezTo>
                  <a:cubicBezTo>
                    <a:pt x="744" y="712"/>
                    <a:pt x="736" y="705"/>
                    <a:pt x="724" y="697"/>
                  </a:cubicBezTo>
                  <a:cubicBezTo>
                    <a:pt x="702" y="684"/>
                    <a:pt x="688" y="674"/>
                    <a:pt x="680" y="668"/>
                  </a:cubicBezTo>
                  <a:cubicBezTo>
                    <a:pt x="673" y="662"/>
                    <a:pt x="666" y="653"/>
                    <a:pt x="661" y="641"/>
                  </a:cubicBezTo>
                  <a:cubicBezTo>
                    <a:pt x="655" y="630"/>
                    <a:pt x="652" y="617"/>
                    <a:pt x="652" y="603"/>
                  </a:cubicBezTo>
                  <a:cubicBezTo>
                    <a:pt x="652" y="582"/>
                    <a:pt x="658" y="566"/>
                    <a:pt x="670" y="554"/>
                  </a:cubicBezTo>
                  <a:cubicBezTo>
                    <a:pt x="682" y="543"/>
                    <a:pt x="699" y="535"/>
                    <a:pt x="723" y="533"/>
                  </a:cubicBezTo>
                  <a:lnTo>
                    <a:pt x="723" y="510"/>
                  </a:lnTo>
                  <a:lnTo>
                    <a:pt x="755" y="510"/>
                  </a:lnTo>
                  <a:lnTo>
                    <a:pt x="755" y="533"/>
                  </a:lnTo>
                  <a:cubicBezTo>
                    <a:pt x="776" y="535"/>
                    <a:pt x="792" y="542"/>
                    <a:pt x="803" y="554"/>
                  </a:cubicBezTo>
                  <a:cubicBezTo>
                    <a:pt x="813" y="566"/>
                    <a:pt x="819" y="582"/>
                    <a:pt x="819" y="602"/>
                  </a:cubicBezTo>
                  <a:cubicBezTo>
                    <a:pt x="819" y="605"/>
                    <a:pt x="818" y="609"/>
                    <a:pt x="818" y="615"/>
                  </a:cubicBezTo>
                  <a:close/>
                  <a:moveTo>
                    <a:pt x="658" y="434"/>
                  </a:moveTo>
                  <a:lnTo>
                    <a:pt x="658" y="434"/>
                  </a:lnTo>
                  <a:lnTo>
                    <a:pt x="657" y="434"/>
                  </a:lnTo>
                  <a:lnTo>
                    <a:pt x="656" y="435"/>
                  </a:lnTo>
                  <a:lnTo>
                    <a:pt x="654" y="435"/>
                  </a:lnTo>
                  <a:lnTo>
                    <a:pt x="653" y="436"/>
                  </a:lnTo>
                  <a:lnTo>
                    <a:pt x="652" y="436"/>
                  </a:lnTo>
                  <a:lnTo>
                    <a:pt x="650" y="437"/>
                  </a:lnTo>
                  <a:lnTo>
                    <a:pt x="649" y="437"/>
                  </a:lnTo>
                  <a:lnTo>
                    <a:pt x="647" y="438"/>
                  </a:lnTo>
                  <a:lnTo>
                    <a:pt x="646" y="438"/>
                  </a:lnTo>
                  <a:lnTo>
                    <a:pt x="645" y="439"/>
                  </a:lnTo>
                  <a:lnTo>
                    <a:pt x="643" y="439"/>
                  </a:lnTo>
                  <a:lnTo>
                    <a:pt x="642" y="440"/>
                  </a:lnTo>
                  <a:lnTo>
                    <a:pt x="640" y="440"/>
                  </a:lnTo>
                  <a:lnTo>
                    <a:pt x="639" y="441"/>
                  </a:lnTo>
                  <a:lnTo>
                    <a:pt x="638" y="441"/>
                  </a:lnTo>
                  <a:lnTo>
                    <a:pt x="636" y="442"/>
                  </a:lnTo>
                  <a:lnTo>
                    <a:pt x="635" y="443"/>
                  </a:lnTo>
                  <a:lnTo>
                    <a:pt x="633" y="443"/>
                  </a:lnTo>
                  <a:lnTo>
                    <a:pt x="632" y="444"/>
                  </a:lnTo>
                  <a:lnTo>
                    <a:pt x="631" y="445"/>
                  </a:lnTo>
                  <a:lnTo>
                    <a:pt x="643" y="470"/>
                  </a:lnTo>
                  <a:lnTo>
                    <a:pt x="644" y="470"/>
                  </a:lnTo>
                  <a:lnTo>
                    <a:pt x="645" y="469"/>
                  </a:lnTo>
                  <a:lnTo>
                    <a:pt x="646" y="468"/>
                  </a:lnTo>
                  <a:lnTo>
                    <a:pt x="647" y="468"/>
                  </a:lnTo>
                  <a:lnTo>
                    <a:pt x="649" y="467"/>
                  </a:lnTo>
                  <a:lnTo>
                    <a:pt x="650" y="467"/>
                  </a:lnTo>
                  <a:lnTo>
                    <a:pt x="651" y="466"/>
                  </a:lnTo>
                  <a:lnTo>
                    <a:pt x="652" y="466"/>
                  </a:lnTo>
                  <a:lnTo>
                    <a:pt x="654" y="465"/>
                  </a:lnTo>
                  <a:lnTo>
                    <a:pt x="655" y="465"/>
                  </a:lnTo>
                  <a:lnTo>
                    <a:pt x="656" y="464"/>
                  </a:lnTo>
                  <a:lnTo>
                    <a:pt x="657" y="464"/>
                  </a:lnTo>
                  <a:lnTo>
                    <a:pt x="658" y="464"/>
                  </a:lnTo>
                  <a:lnTo>
                    <a:pt x="660" y="463"/>
                  </a:lnTo>
                  <a:lnTo>
                    <a:pt x="661" y="463"/>
                  </a:lnTo>
                  <a:lnTo>
                    <a:pt x="662" y="462"/>
                  </a:lnTo>
                  <a:lnTo>
                    <a:pt x="663" y="462"/>
                  </a:lnTo>
                  <a:lnTo>
                    <a:pt x="665" y="461"/>
                  </a:lnTo>
                  <a:lnTo>
                    <a:pt x="666" y="461"/>
                  </a:lnTo>
                  <a:lnTo>
                    <a:pt x="667" y="461"/>
                  </a:lnTo>
                  <a:lnTo>
                    <a:pt x="658" y="434"/>
                  </a:lnTo>
                  <a:close/>
                  <a:moveTo>
                    <a:pt x="580" y="476"/>
                  </a:moveTo>
                  <a:lnTo>
                    <a:pt x="580" y="476"/>
                  </a:lnTo>
                  <a:lnTo>
                    <a:pt x="579" y="476"/>
                  </a:lnTo>
                  <a:lnTo>
                    <a:pt x="578" y="477"/>
                  </a:lnTo>
                  <a:lnTo>
                    <a:pt x="577" y="478"/>
                  </a:lnTo>
                  <a:lnTo>
                    <a:pt x="576" y="479"/>
                  </a:lnTo>
                  <a:lnTo>
                    <a:pt x="575" y="480"/>
                  </a:lnTo>
                  <a:lnTo>
                    <a:pt x="574" y="481"/>
                  </a:lnTo>
                  <a:lnTo>
                    <a:pt x="573" y="482"/>
                  </a:lnTo>
                  <a:lnTo>
                    <a:pt x="571" y="483"/>
                  </a:lnTo>
                  <a:lnTo>
                    <a:pt x="570" y="484"/>
                  </a:lnTo>
                  <a:lnTo>
                    <a:pt x="569" y="485"/>
                  </a:lnTo>
                  <a:lnTo>
                    <a:pt x="568" y="486"/>
                  </a:lnTo>
                  <a:lnTo>
                    <a:pt x="567" y="487"/>
                  </a:lnTo>
                  <a:lnTo>
                    <a:pt x="566" y="488"/>
                  </a:lnTo>
                  <a:lnTo>
                    <a:pt x="565" y="489"/>
                  </a:lnTo>
                  <a:lnTo>
                    <a:pt x="564" y="490"/>
                  </a:lnTo>
                  <a:lnTo>
                    <a:pt x="563" y="491"/>
                  </a:lnTo>
                  <a:lnTo>
                    <a:pt x="562" y="492"/>
                  </a:lnTo>
                  <a:lnTo>
                    <a:pt x="561" y="493"/>
                  </a:lnTo>
                  <a:lnTo>
                    <a:pt x="560" y="494"/>
                  </a:lnTo>
                  <a:lnTo>
                    <a:pt x="559" y="495"/>
                  </a:lnTo>
                  <a:lnTo>
                    <a:pt x="558" y="496"/>
                  </a:lnTo>
                  <a:lnTo>
                    <a:pt x="578" y="516"/>
                  </a:lnTo>
                  <a:lnTo>
                    <a:pt x="579" y="515"/>
                  </a:lnTo>
                  <a:lnTo>
                    <a:pt x="580" y="514"/>
                  </a:lnTo>
                  <a:lnTo>
                    <a:pt x="581" y="513"/>
                  </a:lnTo>
                  <a:lnTo>
                    <a:pt x="581" y="512"/>
                  </a:lnTo>
                  <a:lnTo>
                    <a:pt x="582" y="511"/>
                  </a:lnTo>
                  <a:lnTo>
                    <a:pt x="583" y="510"/>
                  </a:lnTo>
                  <a:lnTo>
                    <a:pt x="584" y="509"/>
                  </a:lnTo>
                  <a:lnTo>
                    <a:pt x="585" y="509"/>
                  </a:lnTo>
                  <a:lnTo>
                    <a:pt x="586" y="508"/>
                  </a:lnTo>
                  <a:lnTo>
                    <a:pt x="587" y="507"/>
                  </a:lnTo>
                  <a:lnTo>
                    <a:pt x="588" y="506"/>
                  </a:lnTo>
                  <a:lnTo>
                    <a:pt x="589" y="505"/>
                  </a:lnTo>
                  <a:lnTo>
                    <a:pt x="590" y="504"/>
                  </a:lnTo>
                  <a:lnTo>
                    <a:pt x="591" y="503"/>
                  </a:lnTo>
                  <a:lnTo>
                    <a:pt x="592" y="502"/>
                  </a:lnTo>
                  <a:lnTo>
                    <a:pt x="593" y="502"/>
                  </a:lnTo>
                  <a:lnTo>
                    <a:pt x="594" y="501"/>
                  </a:lnTo>
                  <a:lnTo>
                    <a:pt x="595" y="500"/>
                  </a:lnTo>
                  <a:lnTo>
                    <a:pt x="596" y="499"/>
                  </a:lnTo>
                  <a:lnTo>
                    <a:pt x="597" y="498"/>
                  </a:lnTo>
                  <a:lnTo>
                    <a:pt x="598" y="498"/>
                  </a:lnTo>
                  <a:lnTo>
                    <a:pt x="580" y="476"/>
                  </a:lnTo>
                  <a:close/>
                  <a:moveTo>
                    <a:pt x="521" y="543"/>
                  </a:moveTo>
                  <a:lnTo>
                    <a:pt x="521" y="543"/>
                  </a:lnTo>
                  <a:lnTo>
                    <a:pt x="521" y="544"/>
                  </a:lnTo>
                  <a:lnTo>
                    <a:pt x="520" y="545"/>
                  </a:lnTo>
                  <a:lnTo>
                    <a:pt x="519" y="547"/>
                  </a:lnTo>
                  <a:lnTo>
                    <a:pt x="519" y="548"/>
                  </a:lnTo>
                  <a:lnTo>
                    <a:pt x="518" y="549"/>
                  </a:lnTo>
                  <a:lnTo>
                    <a:pt x="517" y="551"/>
                  </a:lnTo>
                  <a:lnTo>
                    <a:pt x="517" y="552"/>
                  </a:lnTo>
                  <a:lnTo>
                    <a:pt x="516" y="553"/>
                  </a:lnTo>
                  <a:lnTo>
                    <a:pt x="515" y="555"/>
                  </a:lnTo>
                  <a:lnTo>
                    <a:pt x="515" y="556"/>
                  </a:lnTo>
                  <a:lnTo>
                    <a:pt x="514" y="557"/>
                  </a:lnTo>
                  <a:lnTo>
                    <a:pt x="513" y="559"/>
                  </a:lnTo>
                  <a:lnTo>
                    <a:pt x="513" y="560"/>
                  </a:lnTo>
                  <a:lnTo>
                    <a:pt x="512" y="561"/>
                  </a:lnTo>
                  <a:lnTo>
                    <a:pt x="511" y="563"/>
                  </a:lnTo>
                  <a:lnTo>
                    <a:pt x="511" y="564"/>
                  </a:lnTo>
                  <a:lnTo>
                    <a:pt x="510" y="565"/>
                  </a:lnTo>
                  <a:lnTo>
                    <a:pt x="509" y="567"/>
                  </a:lnTo>
                  <a:lnTo>
                    <a:pt x="509" y="568"/>
                  </a:lnTo>
                  <a:lnTo>
                    <a:pt x="508" y="569"/>
                  </a:lnTo>
                  <a:lnTo>
                    <a:pt x="508" y="570"/>
                  </a:lnTo>
                  <a:lnTo>
                    <a:pt x="534" y="581"/>
                  </a:lnTo>
                  <a:lnTo>
                    <a:pt x="535" y="579"/>
                  </a:lnTo>
                  <a:lnTo>
                    <a:pt x="535" y="578"/>
                  </a:lnTo>
                  <a:lnTo>
                    <a:pt x="536" y="577"/>
                  </a:lnTo>
                  <a:lnTo>
                    <a:pt x="536" y="576"/>
                  </a:lnTo>
                  <a:lnTo>
                    <a:pt x="537" y="575"/>
                  </a:lnTo>
                  <a:lnTo>
                    <a:pt x="537" y="573"/>
                  </a:lnTo>
                  <a:lnTo>
                    <a:pt x="538" y="572"/>
                  </a:lnTo>
                  <a:lnTo>
                    <a:pt x="538" y="571"/>
                  </a:lnTo>
                  <a:lnTo>
                    <a:pt x="539" y="570"/>
                  </a:lnTo>
                  <a:lnTo>
                    <a:pt x="540" y="569"/>
                  </a:lnTo>
                  <a:lnTo>
                    <a:pt x="540" y="568"/>
                  </a:lnTo>
                  <a:lnTo>
                    <a:pt x="541" y="566"/>
                  </a:lnTo>
                  <a:lnTo>
                    <a:pt x="542" y="565"/>
                  </a:lnTo>
                  <a:lnTo>
                    <a:pt x="542" y="564"/>
                  </a:lnTo>
                  <a:lnTo>
                    <a:pt x="543" y="563"/>
                  </a:lnTo>
                  <a:lnTo>
                    <a:pt x="543" y="562"/>
                  </a:lnTo>
                  <a:lnTo>
                    <a:pt x="544" y="561"/>
                  </a:lnTo>
                  <a:lnTo>
                    <a:pt x="545" y="559"/>
                  </a:lnTo>
                  <a:lnTo>
                    <a:pt x="545" y="558"/>
                  </a:lnTo>
                  <a:lnTo>
                    <a:pt x="546" y="558"/>
                  </a:lnTo>
                  <a:lnTo>
                    <a:pt x="521" y="543"/>
                  </a:lnTo>
                  <a:close/>
                  <a:moveTo>
                    <a:pt x="491" y="627"/>
                  </a:moveTo>
                  <a:lnTo>
                    <a:pt x="491" y="627"/>
                  </a:lnTo>
                  <a:lnTo>
                    <a:pt x="491" y="629"/>
                  </a:lnTo>
                  <a:lnTo>
                    <a:pt x="491" y="630"/>
                  </a:lnTo>
                  <a:lnTo>
                    <a:pt x="490" y="632"/>
                  </a:lnTo>
                  <a:lnTo>
                    <a:pt x="490" y="633"/>
                  </a:lnTo>
                  <a:lnTo>
                    <a:pt x="490" y="635"/>
                  </a:lnTo>
                  <a:lnTo>
                    <a:pt x="490" y="636"/>
                  </a:lnTo>
                  <a:lnTo>
                    <a:pt x="489" y="638"/>
                  </a:lnTo>
                  <a:lnTo>
                    <a:pt x="489" y="639"/>
                  </a:lnTo>
                  <a:lnTo>
                    <a:pt x="489" y="641"/>
                  </a:lnTo>
                  <a:lnTo>
                    <a:pt x="489" y="643"/>
                  </a:lnTo>
                  <a:lnTo>
                    <a:pt x="489" y="644"/>
                  </a:lnTo>
                  <a:lnTo>
                    <a:pt x="489" y="646"/>
                  </a:lnTo>
                  <a:lnTo>
                    <a:pt x="489" y="647"/>
                  </a:lnTo>
                  <a:lnTo>
                    <a:pt x="488" y="649"/>
                  </a:lnTo>
                  <a:lnTo>
                    <a:pt x="488" y="650"/>
                  </a:lnTo>
                  <a:lnTo>
                    <a:pt x="488" y="652"/>
                  </a:lnTo>
                  <a:lnTo>
                    <a:pt x="488" y="653"/>
                  </a:lnTo>
                  <a:lnTo>
                    <a:pt x="488" y="655"/>
                  </a:lnTo>
                  <a:lnTo>
                    <a:pt x="488" y="657"/>
                  </a:lnTo>
                  <a:lnTo>
                    <a:pt x="516" y="658"/>
                  </a:lnTo>
                  <a:lnTo>
                    <a:pt x="516" y="656"/>
                  </a:lnTo>
                  <a:lnTo>
                    <a:pt x="516" y="655"/>
                  </a:lnTo>
                  <a:lnTo>
                    <a:pt x="516" y="654"/>
                  </a:lnTo>
                  <a:lnTo>
                    <a:pt x="516" y="652"/>
                  </a:lnTo>
                  <a:lnTo>
                    <a:pt x="517" y="651"/>
                  </a:lnTo>
                  <a:lnTo>
                    <a:pt x="517" y="649"/>
                  </a:lnTo>
                  <a:lnTo>
                    <a:pt x="517" y="648"/>
                  </a:lnTo>
                  <a:lnTo>
                    <a:pt x="517" y="647"/>
                  </a:lnTo>
                  <a:lnTo>
                    <a:pt x="517" y="645"/>
                  </a:lnTo>
                  <a:lnTo>
                    <a:pt x="517" y="644"/>
                  </a:lnTo>
                  <a:lnTo>
                    <a:pt x="517" y="643"/>
                  </a:lnTo>
                  <a:lnTo>
                    <a:pt x="517" y="641"/>
                  </a:lnTo>
                  <a:lnTo>
                    <a:pt x="518" y="640"/>
                  </a:lnTo>
                  <a:lnTo>
                    <a:pt x="518" y="639"/>
                  </a:lnTo>
                  <a:lnTo>
                    <a:pt x="518" y="637"/>
                  </a:lnTo>
                  <a:lnTo>
                    <a:pt x="518" y="636"/>
                  </a:lnTo>
                  <a:lnTo>
                    <a:pt x="518" y="634"/>
                  </a:lnTo>
                  <a:lnTo>
                    <a:pt x="519" y="633"/>
                  </a:lnTo>
                  <a:lnTo>
                    <a:pt x="519" y="632"/>
                  </a:lnTo>
                  <a:lnTo>
                    <a:pt x="491" y="627"/>
                  </a:lnTo>
                  <a:close/>
                  <a:moveTo>
                    <a:pt x="493" y="717"/>
                  </a:moveTo>
                  <a:lnTo>
                    <a:pt x="493" y="717"/>
                  </a:lnTo>
                  <a:lnTo>
                    <a:pt x="493" y="718"/>
                  </a:lnTo>
                  <a:lnTo>
                    <a:pt x="493" y="720"/>
                  </a:lnTo>
                  <a:lnTo>
                    <a:pt x="494" y="721"/>
                  </a:lnTo>
                  <a:lnTo>
                    <a:pt x="494" y="723"/>
                  </a:lnTo>
                  <a:lnTo>
                    <a:pt x="494" y="724"/>
                  </a:lnTo>
                  <a:lnTo>
                    <a:pt x="495" y="726"/>
                  </a:lnTo>
                  <a:lnTo>
                    <a:pt x="495" y="727"/>
                  </a:lnTo>
                  <a:lnTo>
                    <a:pt x="495" y="729"/>
                  </a:lnTo>
                  <a:lnTo>
                    <a:pt x="496" y="730"/>
                  </a:lnTo>
                  <a:lnTo>
                    <a:pt x="496" y="732"/>
                  </a:lnTo>
                  <a:lnTo>
                    <a:pt x="497" y="733"/>
                  </a:lnTo>
                  <a:lnTo>
                    <a:pt x="497" y="735"/>
                  </a:lnTo>
                  <a:lnTo>
                    <a:pt x="497" y="736"/>
                  </a:lnTo>
                  <a:lnTo>
                    <a:pt x="498" y="738"/>
                  </a:lnTo>
                  <a:lnTo>
                    <a:pt x="498" y="739"/>
                  </a:lnTo>
                  <a:lnTo>
                    <a:pt x="499" y="741"/>
                  </a:lnTo>
                  <a:lnTo>
                    <a:pt x="499" y="742"/>
                  </a:lnTo>
                  <a:lnTo>
                    <a:pt x="500" y="743"/>
                  </a:lnTo>
                  <a:lnTo>
                    <a:pt x="500" y="745"/>
                  </a:lnTo>
                  <a:lnTo>
                    <a:pt x="500" y="746"/>
                  </a:lnTo>
                  <a:lnTo>
                    <a:pt x="527" y="736"/>
                  </a:lnTo>
                  <a:lnTo>
                    <a:pt x="526" y="735"/>
                  </a:lnTo>
                  <a:lnTo>
                    <a:pt x="526" y="733"/>
                  </a:lnTo>
                  <a:lnTo>
                    <a:pt x="526" y="732"/>
                  </a:lnTo>
                  <a:lnTo>
                    <a:pt x="525" y="731"/>
                  </a:lnTo>
                  <a:lnTo>
                    <a:pt x="525" y="730"/>
                  </a:lnTo>
                  <a:lnTo>
                    <a:pt x="524" y="728"/>
                  </a:lnTo>
                  <a:lnTo>
                    <a:pt x="524" y="727"/>
                  </a:lnTo>
                  <a:lnTo>
                    <a:pt x="524" y="726"/>
                  </a:lnTo>
                  <a:lnTo>
                    <a:pt x="523" y="724"/>
                  </a:lnTo>
                  <a:lnTo>
                    <a:pt x="523" y="723"/>
                  </a:lnTo>
                  <a:lnTo>
                    <a:pt x="523" y="722"/>
                  </a:lnTo>
                  <a:lnTo>
                    <a:pt x="522" y="721"/>
                  </a:lnTo>
                  <a:lnTo>
                    <a:pt x="522" y="719"/>
                  </a:lnTo>
                  <a:lnTo>
                    <a:pt x="522" y="718"/>
                  </a:lnTo>
                  <a:lnTo>
                    <a:pt x="521" y="717"/>
                  </a:lnTo>
                  <a:lnTo>
                    <a:pt x="521" y="715"/>
                  </a:lnTo>
                  <a:lnTo>
                    <a:pt x="521" y="714"/>
                  </a:lnTo>
                  <a:lnTo>
                    <a:pt x="521" y="713"/>
                  </a:lnTo>
                  <a:lnTo>
                    <a:pt x="520" y="711"/>
                  </a:lnTo>
                  <a:lnTo>
                    <a:pt x="493" y="717"/>
                  </a:lnTo>
                  <a:close/>
                  <a:moveTo>
                    <a:pt x="526" y="799"/>
                  </a:moveTo>
                  <a:lnTo>
                    <a:pt x="526" y="799"/>
                  </a:lnTo>
                  <a:lnTo>
                    <a:pt x="526" y="800"/>
                  </a:lnTo>
                  <a:lnTo>
                    <a:pt x="527" y="801"/>
                  </a:lnTo>
                  <a:lnTo>
                    <a:pt x="528" y="802"/>
                  </a:lnTo>
                  <a:lnTo>
                    <a:pt x="529" y="804"/>
                  </a:lnTo>
                  <a:lnTo>
                    <a:pt x="530" y="805"/>
                  </a:lnTo>
                  <a:lnTo>
                    <a:pt x="530" y="806"/>
                  </a:lnTo>
                  <a:lnTo>
                    <a:pt x="531" y="807"/>
                  </a:lnTo>
                  <a:lnTo>
                    <a:pt x="532" y="808"/>
                  </a:lnTo>
                  <a:lnTo>
                    <a:pt x="533" y="810"/>
                  </a:lnTo>
                  <a:lnTo>
                    <a:pt x="534" y="811"/>
                  </a:lnTo>
                  <a:lnTo>
                    <a:pt x="535" y="812"/>
                  </a:lnTo>
                  <a:lnTo>
                    <a:pt x="536" y="813"/>
                  </a:lnTo>
                  <a:lnTo>
                    <a:pt x="536" y="814"/>
                  </a:lnTo>
                  <a:lnTo>
                    <a:pt x="537" y="816"/>
                  </a:lnTo>
                  <a:lnTo>
                    <a:pt x="538" y="817"/>
                  </a:lnTo>
                  <a:lnTo>
                    <a:pt x="539" y="818"/>
                  </a:lnTo>
                  <a:lnTo>
                    <a:pt x="540" y="819"/>
                  </a:lnTo>
                  <a:lnTo>
                    <a:pt x="541" y="820"/>
                  </a:lnTo>
                  <a:lnTo>
                    <a:pt x="542" y="821"/>
                  </a:lnTo>
                  <a:lnTo>
                    <a:pt x="543" y="823"/>
                  </a:lnTo>
                  <a:lnTo>
                    <a:pt x="544" y="824"/>
                  </a:lnTo>
                  <a:lnTo>
                    <a:pt x="565" y="806"/>
                  </a:lnTo>
                  <a:lnTo>
                    <a:pt x="565" y="805"/>
                  </a:lnTo>
                  <a:lnTo>
                    <a:pt x="564" y="804"/>
                  </a:lnTo>
                  <a:lnTo>
                    <a:pt x="563" y="803"/>
                  </a:lnTo>
                  <a:lnTo>
                    <a:pt x="562" y="802"/>
                  </a:lnTo>
                  <a:lnTo>
                    <a:pt x="561" y="801"/>
                  </a:lnTo>
                  <a:lnTo>
                    <a:pt x="561" y="800"/>
                  </a:lnTo>
                  <a:lnTo>
                    <a:pt x="560" y="799"/>
                  </a:lnTo>
                  <a:lnTo>
                    <a:pt x="559" y="797"/>
                  </a:lnTo>
                  <a:lnTo>
                    <a:pt x="558" y="796"/>
                  </a:lnTo>
                  <a:lnTo>
                    <a:pt x="558" y="795"/>
                  </a:lnTo>
                  <a:lnTo>
                    <a:pt x="557" y="794"/>
                  </a:lnTo>
                  <a:lnTo>
                    <a:pt x="556" y="793"/>
                  </a:lnTo>
                  <a:lnTo>
                    <a:pt x="555" y="792"/>
                  </a:lnTo>
                  <a:lnTo>
                    <a:pt x="554" y="791"/>
                  </a:lnTo>
                  <a:lnTo>
                    <a:pt x="554" y="790"/>
                  </a:lnTo>
                  <a:lnTo>
                    <a:pt x="553" y="789"/>
                  </a:lnTo>
                  <a:lnTo>
                    <a:pt x="552" y="788"/>
                  </a:lnTo>
                  <a:lnTo>
                    <a:pt x="552" y="787"/>
                  </a:lnTo>
                  <a:lnTo>
                    <a:pt x="551" y="786"/>
                  </a:lnTo>
                  <a:lnTo>
                    <a:pt x="550" y="785"/>
                  </a:lnTo>
                  <a:lnTo>
                    <a:pt x="550" y="784"/>
                  </a:lnTo>
                  <a:lnTo>
                    <a:pt x="526" y="799"/>
                  </a:lnTo>
                  <a:close/>
                  <a:moveTo>
                    <a:pt x="587" y="865"/>
                  </a:moveTo>
                  <a:lnTo>
                    <a:pt x="587" y="865"/>
                  </a:lnTo>
                  <a:lnTo>
                    <a:pt x="589" y="866"/>
                  </a:lnTo>
                  <a:lnTo>
                    <a:pt x="590" y="867"/>
                  </a:lnTo>
                  <a:lnTo>
                    <a:pt x="591" y="868"/>
                  </a:lnTo>
                  <a:lnTo>
                    <a:pt x="592" y="869"/>
                  </a:lnTo>
                  <a:lnTo>
                    <a:pt x="593" y="869"/>
                  </a:lnTo>
                  <a:lnTo>
                    <a:pt x="595" y="870"/>
                  </a:lnTo>
                  <a:lnTo>
                    <a:pt x="596" y="871"/>
                  </a:lnTo>
                  <a:lnTo>
                    <a:pt x="597" y="872"/>
                  </a:lnTo>
                  <a:lnTo>
                    <a:pt x="598" y="873"/>
                  </a:lnTo>
                  <a:lnTo>
                    <a:pt x="600" y="874"/>
                  </a:lnTo>
                  <a:lnTo>
                    <a:pt x="601" y="874"/>
                  </a:lnTo>
                  <a:lnTo>
                    <a:pt x="602" y="875"/>
                  </a:lnTo>
                  <a:lnTo>
                    <a:pt x="603" y="876"/>
                  </a:lnTo>
                  <a:lnTo>
                    <a:pt x="605" y="877"/>
                  </a:lnTo>
                  <a:lnTo>
                    <a:pt x="606" y="877"/>
                  </a:lnTo>
                  <a:lnTo>
                    <a:pt x="607" y="878"/>
                  </a:lnTo>
                  <a:lnTo>
                    <a:pt x="608" y="879"/>
                  </a:lnTo>
                  <a:lnTo>
                    <a:pt x="610" y="880"/>
                  </a:lnTo>
                  <a:lnTo>
                    <a:pt x="611" y="880"/>
                  </a:lnTo>
                  <a:lnTo>
                    <a:pt x="612" y="881"/>
                  </a:lnTo>
                  <a:lnTo>
                    <a:pt x="626" y="856"/>
                  </a:lnTo>
                  <a:lnTo>
                    <a:pt x="625" y="856"/>
                  </a:lnTo>
                  <a:lnTo>
                    <a:pt x="624" y="855"/>
                  </a:lnTo>
                  <a:lnTo>
                    <a:pt x="623" y="855"/>
                  </a:lnTo>
                  <a:lnTo>
                    <a:pt x="622" y="854"/>
                  </a:lnTo>
                  <a:lnTo>
                    <a:pt x="621" y="853"/>
                  </a:lnTo>
                  <a:lnTo>
                    <a:pt x="619" y="853"/>
                  </a:lnTo>
                  <a:lnTo>
                    <a:pt x="618" y="852"/>
                  </a:lnTo>
                  <a:lnTo>
                    <a:pt x="617" y="851"/>
                  </a:lnTo>
                  <a:lnTo>
                    <a:pt x="616" y="851"/>
                  </a:lnTo>
                  <a:lnTo>
                    <a:pt x="615" y="850"/>
                  </a:lnTo>
                  <a:lnTo>
                    <a:pt x="614" y="849"/>
                  </a:lnTo>
                  <a:lnTo>
                    <a:pt x="613" y="848"/>
                  </a:lnTo>
                  <a:lnTo>
                    <a:pt x="612" y="848"/>
                  </a:lnTo>
                  <a:lnTo>
                    <a:pt x="611" y="847"/>
                  </a:lnTo>
                  <a:lnTo>
                    <a:pt x="610" y="846"/>
                  </a:lnTo>
                  <a:lnTo>
                    <a:pt x="608" y="845"/>
                  </a:lnTo>
                  <a:lnTo>
                    <a:pt x="607" y="845"/>
                  </a:lnTo>
                  <a:lnTo>
                    <a:pt x="606" y="844"/>
                  </a:lnTo>
                  <a:lnTo>
                    <a:pt x="605" y="843"/>
                  </a:lnTo>
                  <a:lnTo>
                    <a:pt x="604" y="842"/>
                  </a:lnTo>
                  <a:lnTo>
                    <a:pt x="587" y="865"/>
                  </a:lnTo>
                  <a:close/>
                  <a:moveTo>
                    <a:pt x="667" y="904"/>
                  </a:moveTo>
                  <a:lnTo>
                    <a:pt x="667" y="904"/>
                  </a:lnTo>
                  <a:lnTo>
                    <a:pt x="669" y="904"/>
                  </a:lnTo>
                  <a:lnTo>
                    <a:pt x="670" y="905"/>
                  </a:lnTo>
                  <a:lnTo>
                    <a:pt x="672" y="905"/>
                  </a:lnTo>
                  <a:lnTo>
                    <a:pt x="673" y="906"/>
                  </a:lnTo>
                  <a:lnTo>
                    <a:pt x="675" y="906"/>
                  </a:lnTo>
                  <a:lnTo>
                    <a:pt x="676" y="906"/>
                  </a:lnTo>
                  <a:lnTo>
                    <a:pt x="678" y="907"/>
                  </a:lnTo>
                  <a:lnTo>
                    <a:pt x="679" y="907"/>
                  </a:lnTo>
                  <a:lnTo>
                    <a:pt x="681" y="907"/>
                  </a:lnTo>
                  <a:lnTo>
                    <a:pt x="682" y="908"/>
                  </a:lnTo>
                  <a:lnTo>
                    <a:pt x="684" y="908"/>
                  </a:lnTo>
                  <a:lnTo>
                    <a:pt x="685" y="908"/>
                  </a:lnTo>
                  <a:lnTo>
                    <a:pt x="687" y="909"/>
                  </a:lnTo>
                  <a:lnTo>
                    <a:pt x="688" y="909"/>
                  </a:lnTo>
                  <a:lnTo>
                    <a:pt x="690" y="909"/>
                  </a:lnTo>
                  <a:lnTo>
                    <a:pt x="691" y="909"/>
                  </a:lnTo>
                  <a:lnTo>
                    <a:pt x="693" y="910"/>
                  </a:lnTo>
                  <a:lnTo>
                    <a:pt x="694" y="910"/>
                  </a:lnTo>
                  <a:lnTo>
                    <a:pt x="696" y="910"/>
                  </a:lnTo>
                  <a:lnTo>
                    <a:pt x="700" y="882"/>
                  </a:lnTo>
                  <a:lnTo>
                    <a:pt x="699" y="882"/>
                  </a:lnTo>
                  <a:lnTo>
                    <a:pt x="697" y="882"/>
                  </a:lnTo>
                  <a:lnTo>
                    <a:pt x="696" y="882"/>
                  </a:lnTo>
                  <a:lnTo>
                    <a:pt x="695" y="881"/>
                  </a:lnTo>
                  <a:lnTo>
                    <a:pt x="693" y="881"/>
                  </a:lnTo>
                  <a:lnTo>
                    <a:pt x="692" y="881"/>
                  </a:lnTo>
                  <a:lnTo>
                    <a:pt x="691" y="881"/>
                  </a:lnTo>
                  <a:lnTo>
                    <a:pt x="689" y="880"/>
                  </a:lnTo>
                  <a:lnTo>
                    <a:pt x="688" y="880"/>
                  </a:lnTo>
                  <a:lnTo>
                    <a:pt x="687" y="880"/>
                  </a:lnTo>
                  <a:lnTo>
                    <a:pt x="685" y="879"/>
                  </a:lnTo>
                  <a:lnTo>
                    <a:pt x="684" y="879"/>
                  </a:lnTo>
                  <a:lnTo>
                    <a:pt x="683" y="879"/>
                  </a:lnTo>
                  <a:lnTo>
                    <a:pt x="681" y="879"/>
                  </a:lnTo>
                  <a:lnTo>
                    <a:pt x="680" y="878"/>
                  </a:lnTo>
                  <a:lnTo>
                    <a:pt x="679" y="878"/>
                  </a:lnTo>
                  <a:lnTo>
                    <a:pt x="678" y="878"/>
                  </a:lnTo>
                  <a:lnTo>
                    <a:pt x="676" y="877"/>
                  </a:lnTo>
                  <a:lnTo>
                    <a:pt x="675" y="877"/>
                  </a:lnTo>
                  <a:lnTo>
                    <a:pt x="667" y="904"/>
                  </a:lnTo>
                  <a:close/>
                  <a:moveTo>
                    <a:pt x="756" y="912"/>
                  </a:moveTo>
                  <a:lnTo>
                    <a:pt x="756" y="912"/>
                  </a:lnTo>
                  <a:lnTo>
                    <a:pt x="757" y="912"/>
                  </a:lnTo>
                  <a:lnTo>
                    <a:pt x="758" y="912"/>
                  </a:lnTo>
                  <a:lnTo>
                    <a:pt x="760" y="912"/>
                  </a:lnTo>
                  <a:lnTo>
                    <a:pt x="761" y="911"/>
                  </a:lnTo>
                  <a:lnTo>
                    <a:pt x="763" y="911"/>
                  </a:lnTo>
                  <a:lnTo>
                    <a:pt x="764" y="911"/>
                  </a:lnTo>
                  <a:lnTo>
                    <a:pt x="766" y="911"/>
                  </a:lnTo>
                  <a:lnTo>
                    <a:pt x="767" y="911"/>
                  </a:lnTo>
                  <a:lnTo>
                    <a:pt x="769" y="910"/>
                  </a:lnTo>
                  <a:lnTo>
                    <a:pt x="770" y="910"/>
                  </a:lnTo>
                  <a:lnTo>
                    <a:pt x="772" y="910"/>
                  </a:lnTo>
                  <a:lnTo>
                    <a:pt x="773" y="910"/>
                  </a:lnTo>
                  <a:lnTo>
                    <a:pt x="775" y="909"/>
                  </a:lnTo>
                  <a:lnTo>
                    <a:pt x="777" y="909"/>
                  </a:lnTo>
                  <a:lnTo>
                    <a:pt x="778" y="909"/>
                  </a:lnTo>
                  <a:lnTo>
                    <a:pt x="780" y="909"/>
                  </a:lnTo>
                  <a:lnTo>
                    <a:pt x="781" y="908"/>
                  </a:lnTo>
                  <a:lnTo>
                    <a:pt x="783" y="908"/>
                  </a:lnTo>
                  <a:lnTo>
                    <a:pt x="784" y="908"/>
                  </a:lnTo>
                  <a:lnTo>
                    <a:pt x="786" y="907"/>
                  </a:lnTo>
                  <a:lnTo>
                    <a:pt x="780" y="880"/>
                  </a:lnTo>
                  <a:lnTo>
                    <a:pt x="778" y="880"/>
                  </a:lnTo>
                  <a:lnTo>
                    <a:pt x="777" y="880"/>
                  </a:lnTo>
                  <a:lnTo>
                    <a:pt x="776" y="881"/>
                  </a:lnTo>
                  <a:lnTo>
                    <a:pt x="774" y="881"/>
                  </a:lnTo>
                  <a:lnTo>
                    <a:pt x="773" y="881"/>
                  </a:lnTo>
                  <a:lnTo>
                    <a:pt x="772" y="881"/>
                  </a:lnTo>
                  <a:lnTo>
                    <a:pt x="770" y="882"/>
                  </a:lnTo>
                  <a:lnTo>
                    <a:pt x="769" y="882"/>
                  </a:lnTo>
                  <a:lnTo>
                    <a:pt x="768" y="882"/>
                  </a:lnTo>
                  <a:lnTo>
                    <a:pt x="766" y="882"/>
                  </a:lnTo>
                  <a:lnTo>
                    <a:pt x="765" y="883"/>
                  </a:lnTo>
                  <a:lnTo>
                    <a:pt x="763" y="883"/>
                  </a:lnTo>
                  <a:lnTo>
                    <a:pt x="762" y="883"/>
                  </a:lnTo>
                  <a:lnTo>
                    <a:pt x="761" y="883"/>
                  </a:lnTo>
                  <a:lnTo>
                    <a:pt x="759" y="883"/>
                  </a:lnTo>
                  <a:lnTo>
                    <a:pt x="758" y="883"/>
                  </a:lnTo>
                  <a:lnTo>
                    <a:pt x="757" y="884"/>
                  </a:lnTo>
                  <a:lnTo>
                    <a:pt x="755" y="884"/>
                  </a:lnTo>
                  <a:lnTo>
                    <a:pt x="754" y="884"/>
                  </a:lnTo>
                  <a:lnTo>
                    <a:pt x="753" y="884"/>
                  </a:lnTo>
                  <a:lnTo>
                    <a:pt x="756" y="912"/>
                  </a:lnTo>
                  <a:close/>
                  <a:moveTo>
                    <a:pt x="842" y="888"/>
                  </a:moveTo>
                  <a:lnTo>
                    <a:pt x="842" y="888"/>
                  </a:lnTo>
                  <a:lnTo>
                    <a:pt x="842" y="887"/>
                  </a:lnTo>
                  <a:lnTo>
                    <a:pt x="844" y="887"/>
                  </a:lnTo>
                  <a:lnTo>
                    <a:pt x="845" y="886"/>
                  </a:lnTo>
                  <a:lnTo>
                    <a:pt x="846" y="885"/>
                  </a:lnTo>
                  <a:lnTo>
                    <a:pt x="847" y="885"/>
                  </a:lnTo>
                  <a:lnTo>
                    <a:pt x="849" y="884"/>
                  </a:lnTo>
                  <a:lnTo>
                    <a:pt x="850" y="883"/>
                  </a:lnTo>
                  <a:lnTo>
                    <a:pt x="851" y="883"/>
                  </a:lnTo>
                  <a:lnTo>
                    <a:pt x="853" y="882"/>
                  </a:lnTo>
                  <a:lnTo>
                    <a:pt x="854" y="881"/>
                  </a:lnTo>
                  <a:lnTo>
                    <a:pt x="855" y="880"/>
                  </a:lnTo>
                  <a:lnTo>
                    <a:pt x="857" y="880"/>
                  </a:lnTo>
                  <a:lnTo>
                    <a:pt x="858" y="879"/>
                  </a:lnTo>
                  <a:lnTo>
                    <a:pt x="859" y="878"/>
                  </a:lnTo>
                  <a:lnTo>
                    <a:pt x="860" y="877"/>
                  </a:lnTo>
                  <a:lnTo>
                    <a:pt x="862" y="877"/>
                  </a:lnTo>
                  <a:lnTo>
                    <a:pt x="863" y="876"/>
                  </a:lnTo>
                  <a:lnTo>
                    <a:pt x="864" y="875"/>
                  </a:lnTo>
                  <a:lnTo>
                    <a:pt x="865" y="874"/>
                  </a:lnTo>
                  <a:lnTo>
                    <a:pt x="867" y="874"/>
                  </a:lnTo>
                  <a:lnTo>
                    <a:pt x="868" y="873"/>
                  </a:lnTo>
                  <a:lnTo>
                    <a:pt x="852" y="849"/>
                  </a:lnTo>
                  <a:lnTo>
                    <a:pt x="851" y="850"/>
                  </a:lnTo>
                  <a:lnTo>
                    <a:pt x="850" y="851"/>
                  </a:lnTo>
                  <a:lnTo>
                    <a:pt x="849" y="851"/>
                  </a:lnTo>
                  <a:lnTo>
                    <a:pt x="848" y="852"/>
                  </a:lnTo>
                  <a:lnTo>
                    <a:pt x="847" y="853"/>
                  </a:lnTo>
                  <a:lnTo>
                    <a:pt x="846" y="853"/>
                  </a:lnTo>
                  <a:lnTo>
                    <a:pt x="845" y="854"/>
                  </a:lnTo>
                  <a:lnTo>
                    <a:pt x="844" y="855"/>
                  </a:lnTo>
                  <a:lnTo>
                    <a:pt x="842" y="855"/>
                  </a:lnTo>
                  <a:lnTo>
                    <a:pt x="841" y="856"/>
                  </a:lnTo>
                  <a:lnTo>
                    <a:pt x="840" y="857"/>
                  </a:lnTo>
                  <a:lnTo>
                    <a:pt x="839" y="857"/>
                  </a:lnTo>
                  <a:lnTo>
                    <a:pt x="838" y="858"/>
                  </a:lnTo>
                  <a:lnTo>
                    <a:pt x="837" y="859"/>
                  </a:lnTo>
                  <a:lnTo>
                    <a:pt x="835" y="859"/>
                  </a:lnTo>
                  <a:lnTo>
                    <a:pt x="834" y="860"/>
                  </a:lnTo>
                  <a:lnTo>
                    <a:pt x="833" y="860"/>
                  </a:lnTo>
                  <a:lnTo>
                    <a:pt x="832" y="861"/>
                  </a:lnTo>
                  <a:lnTo>
                    <a:pt x="831" y="862"/>
                  </a:lnTo>
                  <a:lnTo>
                    <a:pt x="830" y="862"/>
                  </a:lnTo>
                  <a:lnTo>
                    <a:pt x="829" y="862"/>
                  </a:lnTo>
                  <a:lnTo>
                    <a:pt x="842" y="888"/>
                  </a:lnTo>
                  <a:close/>
                  <a:moveTo>
                    <a:pt x="913" y="834"/>
                  </a:moveTo>
                  <a:lnTo>
                    <a:pt x="913" y="834"/>
                  </a:lnTo>
                  <a:lnTo>
                    <a:pt x="914" y="834"/>
                  </a:lnTo>
                  <a:lnTo>
                    <a:pt x="915" y="833"/>
                  </a:lnTo>
                  <a:lnTo>
                    <a:pt x="916" y="831"/>
                  </a:lnTo>
                  <a:lnTo>
                    <a:pt x="917" y="830"/>
                  </a:lnTo>
                  <a:lnTo>
                    <a:pt x="918" y="829"/>
                  </a:lnTo>
                  <a:lnTo>
                    <a:pt x="919" y="828"/>
                  </a:lnTo>
                  <a:lnTo>
                    <a:pt x="920" y="827"/>
                  </a:lnTo>
                  <a:lnTo>
                    <a:pt x="921" y="826"/>
                  </a:lnTo>
                  <a:lnTo>
                    <a:pt x="922" y="825"/>
                  </a:lnTo>
                  <a:lnTo>
                    <a:pt x="923" y="824"/>
                  </a:lnTo>
                  <a:lnTo>
                    <a:pt x="923" y="823"/>
                  </a:lnTo>
                  <a:lnTo>
                    <a:pt x="924" y="821"/>
                  </a:lnTo>
                  <a:lnTo>
                    <a:pt x="925" y="820"/>
                  </a:lnTo>
                  <a:lnTo>
                    <a:pt x="926" y="819"/>
                  </a:lnTo>
                  <a:lnTo>
                    <a:pt x="927" y="818"/>
                  </a:lnTo>
                  <a:lnTo>
                    <a:pt x="928" y="817"/>
                  </a:lnTo>
                  <a:lnTo>
                    <a:pt x="929" y="816"/>
                  </a:lnTo>
                  <a:lnTo>
                    <a:pt x="930" y="814"/>
                  </a:lnTo>
                  <a:lnTo>
                    <a:pt x="931" y="813"/>
                  </a:lnTo>
                  <a:lnTo>
                    <a:pt x="932" y="812"/>
                  </a:lnTo>
                  <a:lnTo>
                    <a:pt x="932" y="811"/>
                  </a:lnTo>
                  <a:lnTo>
                    <a:pt x="909" y="794"/>
                  </a:lnTo>
                  <a:lnTo>
                    <a:pt x="909" y="795"/>
                  </a:lnTo>
                  <a:lnTo>
                    <a:pt x="908" y="796"/>
                  </a:lnTo>
                  <a:lnTo>
                    <a:pt x="907" y="797"/>
                  </a:lnTo>
                  <a:lnTo>
                    <a:pt x="906" y="799"/>
                  </a:lnTo>
                  <a:lnTo>
                    <a:pt x="906" y="800"/>
                  </a:lnTo>
                  <a:lnTo>
                    <a:pt x="905" y="801"/>
                  </a:lnTo>
                  <a:lnTo>
                    <a:pt x="904" y="802"/>
                  </a:lnTo>
                  <a:lnTo>
                    <a:pt x="903" y="803"/>
                  </a:lnTo>
                  <a:lnTo>
                    <a:pt x="902" y="804"/>
                  </a:lnTo>
                  <a:lnTo>
                    <a:pt x="902" y="805"/>
                  </a:lnTo>
                  <a:lnTo>
                    <a:pt x="901" y="806"/>
                  </a:lnTo>
                  <a:lnTo>
                    <a:pt x="900" y="807"/>
                  </a:lnTo>
                  <a:lnTo>
                    <a:pt x="899" y="808"/>
                  </a:lnTo>
                  <a:lnTo>
                    <a:pt x="898" y="809"/>
                  </a:lnTo>
                  <a:lnTo>
                    <a:pt x="897" y="810"/>
                  </a:lnTo>
                  <a:lnTo>
                    <a:pt x="897" y="811"/>
                  </a:lnTo>
                  <a:lnTo>
                    <a:pt x="896" y="812"/>
                  </a:lnTo>
                  <a:lnTo>
                    <a:pt x="895" y="813"/>
                  </a:lnTo>
                  <a:lnTo>
                    <a:pt x="894" y="814"/>
                  </a:lnTo>
                  <a:lnTo>
                    <a:pt x="893" y="815"/>
                  </a:lnTo>
                  <a:lnTo>
                    <a:pt x="913" y="834"/>
                  </a:lnTo>
                  <a:close/>
                  <a:moveTo>
                    <a:pt x="961" y="759"/>
                  </a:moveTo>
                  <a:lnTo>
                    <a:pt x="961" y="759"/>
                  </a:lnTo>
                  <a:lnTo>
                    <a:pt x="962" y="758"/>
                  </a:lnTo>
                  <a:lnTo>
                    <a:pt x="962" y="756"/>
                  </a:lnTo>
                  <a:lnTo>
                    <a:pt x="963" y="755"/>
                  </a:lnTo>
                  <a:lnTo>
                    <a:pt x="963" y="753"/>
                  </a:lnTo>
                  <a:lnTo>
                    <a:pt x="964" y="752"/>
                  </a:lnTo>
                  <a:lnTo>
                    <a:pt x="964" y="751"/>
                  </a:lnTo>
                  <a:lnTo>
                    <a:pt x="965" y="749"/>
                  </a:lnTo>
                  <a:lnTo>
                    <a:pt x="965" y="748"/>
                  </a:lnTo>
                  <a:lnTo>
                    <a:pt x="966" y="746"/>
                  </a:lnTo>
                  <a:lnTo>
                    <a:pt x="966" y="745"/>
                  </a:lnTo>
                  <a:lnTo>
                    <a:pt x="967" y="743"/>
                  </a:lnTo>
                  <a:lnTo>
                    <a:pt x="967" y="742"/>
                  </a:lnTo>
                  <a:lnTo>
                    <a:pt x="967" y="741"/>
                  </a:lnTo>
                  <a:lnTo>
                    <a:pt x="968" y="739"/>
                  </a:lnTo>
                  <a:lnTo>
                    <a:pt x="968" y="738"/>
                  </a:lnTo>
                  <a:lnTo>
                    <a:pt x="969" y="736"/>
                  </a:lnTo>
                  <a:lnTo>
                    <a:pt x="969" y="735"/>
                  </a:lnTo>
                  <a:lnTo>
                    <a:pt x="970" y="733"/>
                  </a:lnTo>
                  <a:lnTo>
                    <a:pt x="970" y="732"/>
                  </a:lnTo>
                  <a:lnTo>
                    <a:pt x="970" y="730"/>
                  </a:lnTo>
                  <a:lnTo>
                    <a:pt x="943" y="723"/>
                  </a:lnTo>
                  <a:lnTo>
                    <a:pt x="943" y="724"/>
                  </a:lnTo>
                  <a:lnTo>
                    <a:pt x="942" y="726"/>
                  </a:lnTo>
                  <a:lnTo>
                    <a:pt x="942" y="727"/>
                  </a:lnTo>
                  <a:lnTo>
                    <a:pt x="942" y="728"/>
                  </a:lnTo>
                  <a:lnTo>
                    <a:pt x="941" y="730"/>
                  </a:lnTo>
                  <a:lnTo>
                    <a:pt x="941" y="731"/>
                  </a:lnTo>
                  <a:lnTo>
                    <a:pt x="941" y="732"/>
                  </a:lnTo>
                  <a:lnTo>
                    <a:pt x="940" y="733"/>
                  </a:lnTo>
                  <a:lnTo>
                    <a:pt x="940" y="735"/>
                  </a:lnTo>
                  <a:lnTo>
                    <a:pt x="939" y="736"/>
                  </a:lnTo>
                  <a:lnTo>
                    <a:pt x="939" y="737"/>
                  </a:lnTo>
                  <a:lnTo>
                    <a:pt x="938" y="739"/>
                  </a:lnTo>
                  <a:lnTo>
                    <a:pt x="938" y="740"/>
                  </a:lnTo>
                  <a:lnTo>
                    <a:pt x="938" y="741"/>
                  </a:lnTo>
                  <a:lnTo>
                    <a:pt x="937" y="742"/>
                  </a:lnTo>
                  <a:lnTo>
                    <a:pt x="937" y="744"/>
                  </a:lnTo>
                  <a:lnTo>
                    <a:pt x="936" y="745"/>
                  </a:lnTo>
                  <a:lnTo>
                    <a:pt x="936" y="746"/>
                  </a:lnTo>
                  <a:lnTo>
                    <a:pt x="935" y="747"/>
                  </a:lnTo>
                  <a:lnTo>
                    <a:pt x="935" y="748"/>
                  </a:lnTo>
                  <a:lnTo>
                    <a:pt x="961" y="759"/>
                  </a:lnTo>
                  <a:close/>
                  <a:moveTo>
                    <a:pt x="978" y="671"/>
                  </a:moveTo>
                  <a:lnTo>
                    <a:pt x="978" y="671"/>
                  </a:lnTo>
                  <a:lnTo>
                    <a:pt x="979" y="669"/>
                  </a:lnTo>
                  <a:lnTo>
                    <a:pt x="979" y="668"/>
                  </a:lnTo>
                  <a:lnTo>
                    <a:pt x="979" y="666"/>
                  </a:lnTo>
                  <a:lnTo>
                    <a:pt x="978" y="664"/>
                  </a:lnTo>
                  <a:lnTo>
                    <a:pt x="978" y="663"/>
                  </a:lnTo>
                  <a:lnTo>
                    <a:pt x="978" y="661"/>
                  </a:lnTo>
                  <a:lnTo>
                    <a:pt x="978" y="660"/>
                  </a:lnTo>
                  <a:lnTo>
                    <a:pt x="978" y="658"/>
                  </a:lnTo>
                  <a:lnTo>
                    <a:pt x="978" y="657"/>
                  </a:lnTo>
                  <a:lnTo>
                    <a:pt x="978" y="655"/>
                  </a:lnTo>
                  <a:lnTo>
                    <a:pt x="978" y="653"/>
                  </a:lnTo>
                  <a:lnTo>
                    <a:pt x="978" y="652"/>
                  </a:lnTo>
                  <a:lnTo>
                    <a:pt x="978" y="650"/>
                  </a:lnTo>
                  <a:lnTo>
                    <a:pt x="978" y="649"/>
                  </a:lnTo>
                  <a:lnTo>
                    <a:pt x="978" y="647"/>
                  </a:lnTo>
                  <a:lnTo>
                    <a:pt x="978" y="646"/>
                  </a:lnTo>
                  <a:lnTo>
                    <a:pt x="977" y="644"/>
                  </a:lnTo>
                  <a:lnTo>
                    <a:pt x="977" y="643"/>
                  </a:lnTo>
                  <a:lnTo>
                    <a:pt x="977" y="641"/>
                  </a:lnTo>
                  <a:lnTo>
                    <a:pt x="949" y="644"/>
                  </a:lnTo>
                  <a:lnTo>
                    <a:pt x="949" y="645"/>
                  </a:lnTo>
                  <a:lnTo>
                    <a:pt x="949" y="647"/>
                  </a:lnTo>
                  <a:lnTo>
                    <a:pt x="950" y="648"/>
                  </a:lnTo>
                  <a:lnTo>
                    <a:pt x="950" y="649"/>
                  </a:lnTo>
                  <a:lnTo>
                    <a:pt x="950" y="651"/>
                  </a:lnTo>
                  <a:lnTo>
                    <a:pt x="950" y="652"/>
                  </a:lnTo>
                  <a:lnTo>
                    <a:pt x="950" y="654"/>
                  </a:lnTo>
                  <a:lnTo>
                    <a:pt x="950" y="655"/>
                  </a:lnTo>
                  <a:lnTo>
                    <a:pt x="950" y="656"/>
                  </a:lnTo>
                  <a:lnTo>
                    <a:pt x="950" y="658"/>
                  </a:lnTo>
                  <a:lnTo>
                    <a:pt x="950" y="659"/>
                  </a:lnTo>
                  <a:lnTo>
                    <a:pt x="950" y="661"/>
                  </a:lnTo>
                  <a:lnTo>
                    <a:pt x="950" y="662"/>
                  </a:lnTo>
                  <a:lnTo>
                    <a:pt x="950" y="663"/>
                  </a:lnTo>
                  <a:lnTo>
                    <a:pt x="950" y="665"/>
                  </a:lnTo>
                  <a:lnTo>
                    <a:pt x="950" y="666"/>
                  </a:lnTo>
                  <a:lnTo>
                    <a:pt x="950" y="668"/>
                  </a:lnTo>
                  <a:lnTo>
                    <a:pt x="950" y="669"/>
                  </a:lnTo>
                  <a:lnTo>
                    <a:pt x="950" y="670"/>
                  </a:lnTo>
                  <a:lnTo>
                    <a:pt x="950" y="671"/>
                  </a:lnTo>
                  <a:lnTo>
                    <a:pt x="978" y="671"/>
                  </a:lnTo>
                  <a:close/>
                  <a:moveTo>
                    <a:pt x="964" y="583"/>
                  </a:moveTo>
                  <a:lnTo>
                    <a:pt x="964" y="583"/>
                  </a:lnTo>
                  <a:lnTo>
                    <a:pt x="963" y="582"/>
                  </a:lnTo>
                  <a:lnTo>
                    <a:pt x="963" y="580"/>
                  </a:lnTo>
                  <a:lnTo>
                    <a:pt x="962" y="579"/>
                  </a:lnTo>
                  <a:lnTo>
                    <a:pt x="962" y="578"/>
                  </a:lnTo>
                  <a:lnTo>
                    <a:pt x="961" y="576"/>
                  </a:lnTo>
                  <a:lnTo>
                    <a:pt x="960" y="575"/>
                  </a:lnTo>
                  <a:lnTo>
                    <a:pt x="960" y="573"/>
                  </a:lnTo>
                  <a:lnTo>
                    <a:pt x="959" y="572"/>
                  </a:lnTo>
                  <a:lnTo>
                    <a:pt x="959" y="571"/>
                  </a:lnTo>
                  <a:lnTo>
                    <a:pt x="958" y="569"/>
                  </a:lnTo>
                  <a:lnTo>
                    <a:pt x="957" y="568"/>
                  </a:lnTo>
                  <a:lnTo>
                    <a:pt x="957" y="567"/>
                  </a:lnTo>
                  <a:lnTo>
                    <a:pt x="956" y="565"/>
                  </a:lnTo>
                  <a:lnTo>
                    <a:pt x="956" y="564"/>
                  </a:lnTo>
                  <a:lnTo>
                    <a:pt x="955" y="563"/>
                  </a:lnTo>
                  <a:lnTo>
                    <a:pt x="954" y="561"/>
                  </a:lnTo>
                  <a:lnTo>
                    <a:pt x="954" y="560"/>
                  </a:lnTo>
                  <a:lnTo>
                    <a:pt x="953" y="559"/>
                  </a:lnTo>
                  <a:lnTo>
                    <a:pt x="952" y="557"/>
                  </a:lnTo>
                  <a:lnTo>
                    <a:pt x="952" y="556"/>
                  </a:lnTo>
                  <a:lnTo>
                    <a:pt x="927" y="569"/>
                  </a:lnTo>
                  <a:lnTo>
                    <a:pt x="927" y="570"/>
                  </a:lnTo>
                  <a:lnTo>
                    <a:pt x="928" y="571"/>
                  </a:lnTo>
                  <a:lnTo>
                    <a:pt x="928" y="572"/>
                  </a:lnTo>
                  <a:lnTo>
                    <a:pt x="929" y="573"/>
                  </a:lnTo>
                  <a:lnTo>
                    <a:pt x="930" y="575"/>
                  </a:lnTo>
                  <a:lnTo>
                    <a:pt x="930" y="576"/>
                  </a:lnTo>
                  <a:lnTo>
                    <a:pt x="931" y="577"/>
                  </a:lnTo>
                  <a:lnTo>
                    <a:pt x="931" y="578"/>
                  </a:lnTo>
                  <a:lnTo>
                    <a:pt x="932" y="579"/>
                  </a:lnTo>
                  <a:lnTo>
                    <a:pt x="932" y="581"/>
                  </a:lnTo>
                  <a:lnTo>
                    <a:pt x="933" y="582"/>
                  </a:lnTo>
                  <a:lnTo>
                    <a:pt x="933" y="583"/>
                  </a:lnTo>
                  <a:lnTo>
                    <a:pt x="934" y="584"/>
                  </a:lnTo>
                  <a:lnTo>
                    <a:pt x="934" y="585"/>
                  </a:lnTo>
                  <a:lnTo>
                    <a:pt x="935" y="587"/>
                  </a:lnTo>
                  <a:lnTo>
                    <a:pt x="935" y="588"/>
                  </a:lnTo>
                  <a:lnTo>
                    <a:pt x="936" y="589"/>
                  </a:lnTo>
                  <a:lnTo>
                    <a:pt x="936" y="590"/>
                  </a:lnTo>
                  <a:lnTo>
                    <a:pt x="937" y="592"/>
                  </a:lnTo>
                  <a:lnTo>
                    <a:pt x="937" y="593"/>
                  </a:lnTo>
                  <a:lnTo>
                    <a:pt x="964" y="583"/>
                  </a:lnTo>
                  <a:close/>
                  <a:moveTo>
                    <a:pt x="918" y="506"/>
                  </a:moveTo>
                  <a:lnTo>
                    <a:pt x="918" y="506"/>
                  </a:lnTo>
                  <a:lnTo>
                    <a:pt x="917" y="505"/>
                  </a:lnTo>
                  <a:lnTo>
                    <a:pt x="916" y="504"/>
                  </a:lnTo>
                  <a:lnTo>
                    <a:pt x="915" y="503"/>
                  </a:lnTo>
                  <a:lnTo>
                    <a:pt x="914" y="501"/>
                  </a:lnTo>
                  <a:lnTo>
                    <a:pt x="913" y="500"/>
                  </a:lnTo>
                  <a:lnTo>
                    <a:pt x="912" y="499"/>
                  </a:lnTo>
                  <a:lnTo>
                    <a:pt x="911" y="498"/>
                  </a:lnTo>
                  <a:lnTo>
                    <a:pt x="910" y="497"/>
                  </a:lnTo>
                  <a:lnTo>
                    <a:pt x="909" y="496"/>
                  </a:lnTo>
                  <a:lnTo>
                    <a:pt x="908" y="495"/>
                  </a:lnTo>
                  <a:lnTo>
                    <a:pt x="907" y="494"/>
                  </a:lnTo>
                  <a:lnTo>
                    <a:pt x="906" y="493"/>
                  </a:lnTo>
                  <a:lnTo>
                    <a:pt x="905" y="492"/>
                  </a:lnTo>
                  <a:lnTo>
                    <a:pt x="904" y="491"/>
                  </a:lnTo>
                  <a:lnTo>
                    <a:pt x="902" y="490"/>
                  </a:lnTo>
                  <a:lnTo>
                    <a:pt x="901" y="489"/>
                  </a:lnTo>
                  <a:lnTo>
                    <a:pt x="900" y="488"/>
                  </a:lnTo>
                  <a:lnTo>
                    <a:pt x="899" y="487"/>
                  </a:lnTo>
                  <a:lnTo>
                    <a:pt x="898" y="486"/>
                  </a:lnTo>
                  <a:lnTo>
                    <a:pt x="897" y="485"/>
                  </a:lnTo>
                  <a:lnTo>
                    <a:pt x="878" y="506"/>
                  </a:lnTo>
                  <a:lnTo>
                    <a:pt x="879" y="507"/>
                  </a:lnTo>
                  <a:lnTo>
                    <a:pt x="880" y="508"/>
                  </a:lnTo>
                  <a:lnTo>
                    <a:pt x="881" y="509"/>
                  </a:lnTo>
                  <a:lnTo>
                    <a:pt x="882" y="509"/>
                  </a:lnTo>
                  <a:lnTo>
                    <a:pt x="883" y="510"/>
                  </a:lnTo>
                  <a:lnTo>
                    <a:pt x="884" y="511"/>
                  </a:lnTo>
                  <a:lnTo>
                    <a:pt x="885" y="512"/>
                  </a:lnTo>
                  <a:lnTo>
                    <a:pt x="886" y="513"/>
                  </a:lnTo>
                  <a:lnTo>
                    <a:pt x="887" y="514"/>
                  </a:lnTo>
                  <a:lnTo>
                    <a:pt x="888" y="515"/>
                  </a:lnTo>
                  <a:lnTo>
                    <a:pt x="889" y="516"/>
                  </a:lnTo>
                  <a:lnTo>
                    <a:pt x="889" y="517"/>
                  </a:lnTo>
                  <a:lnTo>
                    <a:pt x="890" y="518"/>
                  </a:lnTo>
                  <a:lnTo>
                    <a:pt x="891" y="519"/>
                  </a:lnTo>
                  <a:lnTo>
                    <a:pt x="892" y="520"/>
                  </a:lnTo>
                  <a:lnTo>
                    <a:pt x="893" y="521"/>
                  </a:lnTo>
                  <a:lnTo>
                    <a:pt x="894" y="522"/>
                  </a:lnTo>
                  <a:lnTo>
                    <a:pt x="895" y="523"/>
                  </a:lnTo>
                  <a:lnTo>
                    <a:pt x="896" y="523"/>
                  </a:lnTo>
                  <a:lnTo>
                    <a:pt x="897" y="524"/>
                  </a:lnTo>
                  <a:lnTo>
                    <a:pt x="897" y="525"/>
                  </a:lnTo>
                  <a:lnTo>
                    <a:pt x="918" y="506"/>
                  </a:lnTo>
                  <a:close/>
                  <a:moveTo>
                    <a:pt x="848" y="451"/>
                  </a:moveTo>
                  <a:lnTo>
                    <a:pt x="848" y="451"/>
                  </a:lnTo>
                  <a:lnTo>
                    <a:pt x="847" y="450"/>
                  </a:lnTo>
                  <a:lnTo>
                    <a:pt x="846" y="450"/>
                  </a:lnTo>
                  <a:lnTo>
                    <a:pt x="845" y="449"/>
                  </a:lnTo>
                  <a:lnTo>
                    <a:pt x="844" y="448"/>
                  </a:lnTo>
                  <a:lnTo>
                    <a:pt x="842" y="448"/>
                  </a:lnTo>
                  <a:lnTo>
                    <a:pt x="841" y="447"/>
                  </a:lnTo>
                  <a:lnTo>
                    <a:pt x="840" y="446"/>
                  </a:lnTo>
                  <a:lnTo>
                    <a:pt x="838" y="446"/>
                  </a:lnTo>
                  <a:lnTo>
                    <a:pt x="837" y="445"/>
                  </a:lnTo>
                  <a:lnTo>
                    <a:pt x="835" y="445"/>
                  </a:lnTo>
                  <a:lnTo>
                    <a:pt x="834" y="444"/>
                  </a:lnTo>
                  <a:lnTo>
                    <a:pt x="833" y="443"/>
                  </a:lnTo>
                  <a:lnTo>
                    <a:pt x="831" y="443"/>
                  </a:lnTo>
                  <a:lnTo>
                    <a:pt x="830" y="442"/>
                  </a:lnTo>
                  <a:lnTo>
                    <a:pt x="829" y="441"/>
                  </a:lnTo>
                  <a:lnTo>
                    <a:pt x="827" y="441"/>
                  </a:lnTo>
                  <a:lnTo>
                    <a:pt x="826" y="440"/>
                  </a:lnTo>
                  <a:lnTo>
                    <a:pt x="825" y="440"/>
                  </a:lnTo>
                  <a:lnTo>
                    <a:pt x="823" y="439"/>
                  </a:lnTo>
                  <a:lnTo>
                    <a:pt x="822" y="439"/>
                  </a:lnTo>
                  <a:lnTo>
                    <a:pt x="821" y="438"/>
                  </a:lnTo>
                  <a:lnTo>
                    <a:pt x="811" y="465"/>
                  </a:lnTo>
                  <a:lnTo>
                    <a:pt x="812" y="465"/>
                  </a:lnTo>
                  <a:lnTo>
                    <a:pt x="813" y="465"/>
                  </a:lnTo>
                  <a:lnTo>
                    <a:pt x="814" y="466"/>
                  </a:lnTo>
                  <a:lnTo>
                    <a:pt x="815" y="466"/>
                  </a:lnTo>
                  <a:lnTo>
                    <a:pt x="816" y="467"/>
                  </a:lnTo>
                  <a:lnTo>
                    <a:pt x="818" y="467"/>
                  </a:lnTo>
                  <a:lnTo>
                    <a:pt x="819" y="468"/>
                  </a:lnTo>
                  <a:lnTo>
                    <a:pt x="820" y="468"/>
                  </a:lnTo>
                  <a:lnTo>
                    <a:pt x="821" y="469"/>
                  </a:lnTo>
                  <a:lnTo>
                    <a:pt x="823" y="470"/>
                  </a:lnTo>
                  <a:lnTo>
                    <a:pt x="824" y="470"/>
                  </a:lnTo>
                  <a:lnTo>
                    <a:pt x="825" y="471"/>
                  </a:lnTo>
                  <a:lnTo>
                    <a:pt x="826" y="471"/>
                  </a:lnTo>
                  <a:lnTo>
                    <a:pt x="827" y="472"/>
                  </a:lnTo>
                  <a:lnTo>
                    <a:pt x="828" y="472"/>
                  </a:lnTo>
                  <a:lnTo>
                    <a:pt x="830" y="473"/>
                  </a:lnTo>
                  <a:lnTo>
                    <a:pt x="831" y="474"/>
                  </a:lnTo>
                  <a:lnTo>
                    <a:pt x="832" y="474"/>
                  </a:lnTo>
                  <a:lnTo>
                    <a:pt x="833" y="475"/>
                  </a:lnTo>
                  <a:lnTo>
                    <a:pt x="834" y="475"/>
                  </a:lnTo>
                  <a:lnTo>
                    <a:pt x="835" y="476"/>
                  </a:lnTo>
                  <a:lnTo>
                    <a:pt x="848" y="451"/>
                  </a:lnTo>
                  <a:close/>
                  <a:moveTo>
                    <a:pt x="733" y="369"/>
                  </a:moveTo>
                  <a:lnTo>
                    <a:pt x="733" y="369"/>
                  </a:lnTo>
                  <a:cubicBezTo>
                    <a:pt x="568" y="369"/>
                    <a:pt x="435" y="503"/>
                    <a:pt x="435" y="668"/>
                  </a:cubicBezTo>
                  <a:cubicBezTo>
                    <a:pt x="435" y="832"/>
                    <a:pt x="568" y="966"/>
                    <a:pt x="733" y="966"/>
                  </a:cubicBezTo>
                  <a:cubicBezTo>
                    <a:pt x="898" y="966"/>
                    <a:pt x="1031" y="832"/>
                    <a:pt x="1031" y="668"/>
                  </a:cubicBezTo>
                  <a:cubicBezTo>
                    <a:pt x="1031" y="503"/>
                    <a:pt x="898" y="369"/>
                    <a:pt x="733" y="369"/>
                  </a:cubicBezTo>
                  <a:close/>
                  <a:moveTo>
                    <a:pt x="48" y="245"/>
                  </a:moveTo>
                  <a:lnTo>
                    <a:pt x="48" y="245"/>
                  </a:lnTo>
                  <a:cubicBezTo>
                    <a:pt x="106" y="240"/>
                    <a:pt x="164" y="236"/>
                    <a:pt x="222" y="235"/>
                  </a:cubicBezTo>
                  <a:cubicBezTo>
                    <a:pt x="183" y="233"/>
                    <a:pt x="144" y="230"/>
                    <a:pt x="105" y="225"/>
                  </a:cubicBezTo>
                  <a:cubicBezTo>
                    <a:pt x="78" y="223"/>
                    <a:pt x="57" y="204"/>
                    <a:pt x="57" y="178"/>
                  </a:cubicBezTo>
                  <a:cubicBezTo>
                    <a:pt x="57" y="139"/>
                    <a:pt x="57" y="101"/>
                    <a:pt x="57" y="62"/>
                  </a:cubicBezTo>
                  <a:cubicBezTo>
                    <a:pt x="57" y="36"/>
                    <a:pt x="78" y="17"/>
                    <a:pt x="105" y="15"/>
                  </a:cubicBezTo>
                  <a:cubicBezTo>
                    <a:pt x="261" y="0"/>
                    <a:pt x="418" y="0"/>
                    <a:pt x="574" y="15"/>
                  </a:cubicBezTo>
                  <a:cubicBezTo>
                    <a:pt x="600" y="17"/>
                    <a:pt x="622" y="36"/>
                    <a:pt x="622" y="62"/>
                  </a:cubicBezTo>
                  <a:cubicBezTo>
                    <a:pt x="622" y="101"/>
                    <a:pt x="622" y="139"/>
                    <a:pt x="622" y="178"/>
                  </a:cubicBezTo>
                  <a:cubicBezTo>
                    <a:pt x="622" y="204"/>
                    <a:pt x="600" y="223"/>
                    <a:pt x="574" y="225"/>
                  </a:cubicBezTo>
                  <a:cubicBezTo>
                    <a:pt x="518" y="232"/>
                    <a:pt x="461" y="236"/>
                    <a:pt x="404" y="237"/>
                  </a:cubicBezTo>
                  <a:cubicBezTo>
                    <a:pt x="442" y="239"/>
                    <a:pt x="480" y="242"/>
                    <a:pt x="518" y="245"/>
                  </a:cubicBezTo>
                  <a:cubicBezTo>
                    <a:pt x="544" y="248"/>
                    <a:pt x="566" y="267"/>
                    <a:pt x="566" y="293"/>
                  </a:cubicBezTo>
                  <a:lnTo>
                    <a:pt x="566" y="349"/>
                  </a:lnTo>
                  <a:cubicBezTo>
                    <a:pt x="534" y="366"/>
                    <a:pt x="504" y="388"/>
                    <a:pt x="479" y="413"/>
                  </a:cubicBezTo>
                  <a:cubicBezTo>
                    <a:pt x="463" y="429"/>
                    <a:pt x="449" y="446"/>
                    <a:pt x="437" y="464"/>
                  </a:cubicBezTo>
                  <a:cubicBezTo>
                    <a:pt x="307" y="473"/>
                    <a:pt x="178" y="470"/>
                    <a:pt x="48" y="456"/>
                  </a:cubicBezTo>
                  <a:cubicBezTo>
                    <a:pt x="22" y="453"/>
                    <a:pt x="0" y="435"/>
                    <a:pt x="0" y="409"/>
                  </a:cubicBezTo>
                  <a:cubicBezTo>
                    <a:pt x="0" y="370"/>
                    <a:pt x="0" y="332"/>
                    <a:pt x="0" y="293"/>
                  </a:cubicBezTo>
                  <a:cubicBezTo>
                    <a:pt x="0" y="267"/>
                    <a:pt x="22" y="248"/>
                    <a:pt x="48" y="245"/>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endParaRPr>
            </a:p>
          </p:txBody>
        </p:sp>
        <p:sp>
          <p:nvSpPr>
            <p:cNvPr id="8" name="Oval 39"/>
            <p:cNvSpPr>
              <a:spLocks noChangeAspect="1" noChangeArrowheads="1"/>
            </p:cNvSpPr>
            <p:nvPr/>
          </p:nvSpPr>
          <p:spPr bwMode="auto">
            <a:xfrm>
              <a:off x="2666094" y="3780518"/>
              <a:ext cx="215900" cy="217488"/>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ea typeface="宋体" panose="02010600030101010101" pitchFamily="2" charset="-122"/>
              </a:endParaRPr>
            </a:p>
          </p:txBody>
        </p:sp>
        <p:sp>
          <p:nvSpPr>
            <p:cNvPr id="10" name="Oval 42"/>
            <p:cNvSpPr>
              <a:spLocks noChangeAspect="1" noChangeArrowheads="1"/>
            </p:cNvSpPr>
            <p:nvPr/>
          </p:nvSpPr>
          <p:spPr bwMode="auto">
            <a:xfrm>
              <a:off x="5318807" y="3780518"/>
              <a:ext cx="215900" cy="217488"/>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ea typeface="宋体" panose="02010600030101010101" pitchFamily="2" charset="-122"/>
              </a:endParaRPr>
            </a:p>
          </p:txBody>
        </p:sp>
        <p:sp>
          <p:nvSpPr>
            <p:cNvPr id="11" name="TextBox 19"/>
            <p:cNvSpPr>
              <a:spLocks noChangeArrowheads="1"/>
            </p:cNvSpPr>
            <p:nvPr/>
          </p:nvSpPr>
          <p:spPr bwMode="auto">
            <a:xfrm>
              <a:off x="3028043" y="3690031"/>
              <a:ext cx="2265363" cy="37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各项成本预算</a:t>
              </a:r>
            </a:p>
          </p:txBody>
        </p:sp>
        <p:sp>
          <p:nvSpPr>
            <p:cNvPr id="14" name="TextBox 24"/>
            <p:cNvSpPr>
              <a:spLocks noChangeArrowheads="1"/>
            </p:cNvSpPr>
            <p:nvPr/>
          </p:nvSpPr>
          <p:spPr bwMode="auto">
            <a:xfrm>
              <a:off x="5682344" y="3690031"/>
              <a:ext cx="2265363" cy="37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盈利分析</a:t>
              </a:r>
            </a:p>
          </p:txBody>
        </p:sp>
      </p:grpSp>
    </p:spTree>
    <p:extLst>
      <p:ext uri="{BB962C8B-B14F-4D97-AF65-F5344CB8AC3E}">
        <p14:creationId xmlns:p14="http://schemas.microsoft.com/office/powerpoint/2010/main" val="1939922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bwMode="auto">
          <a:xfrm>
            <a:off x="675648" y="0"/>
            <a:ext cx="1243173" cy="1171254"/>
          </a:xfrm>
          <a:prstGeom prst="rect">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财务</a:t>
            </a:r>
            <a:endParaRPr kumimoji="0" lang="en-US" altLang="zh-CN"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分析</a:t>
            </a:r>
          </a:p>
        </p:txBody>
      </p:sp>
    </p:spTree>
    <p:extLst>
      <p:ext uri="{BB962C8B-B14F-4D97-AF65-F5344CB8AC3E}">
        <p14:creationId xmlns:p14="http://schemas.microsoft.com/office/powerpoint/2010/main" val="3751991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图片 1" descr="16x9PPT模版－3.jpg"/>
          <p:cNvPicPr>
            <a:picLocks noChangeAspect="1"/>
          </p:cNvPicPr>
          <p:nvPr/>
        </p:nvPicPr>
        <p:blipFill>
          <a:blip r:embed="rId2"/>
          <a:srcRect/>
          <a:stretch>
            <a:fillRect/>
          </a:stretch>
        </p:blipFill>
        <p:spPr bwMode="auto">
          <a:xfrm>
            <a:off x="0" y="0"/>
            <a:ext cx="9180513" cy="51577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1839430" y="526472"/>
            <a:ext cx="1243173" cy="1171254"/>
          </a:xfrm>
          <a:prstGeom prst="rect">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l" defTabSz="914400" rtl="0" eaLnBrk="1" fontAlgn="base" latinLnBrk="0" hangingPunct="1">
              <a:lnSpc>
                <a:spcPct val="100000"/>
              </a:lnSpc>
              <a:spcBef>
                <a:spcPct val="0"/>
              </a:spcBef>
              <a:spcAft>
                <a:spcPct val="0"/>
              </a:spcAft>
              <a:buClrTx/>
              <a:buSzTx/>
              <a:buFont typeface="Arial" pitchFamily="34" charset="0"/>
              <a:buNone/>
            </a:pPr>
            <a:endPar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p:txBody>
      </p:sp>
      <p:sp>
        <p:nvSpPr>
          <p:cNvPr id="6" name="矩形 5"/>
          <p:cNvSpPr/>
          <p:nvPr/>
        </p:nvSpPr>
        <p:spPr bwMode="auto">
          <a:xfrm>
            <a:off x="1839429" y="2313709"/>
            <a:ext cx="1243173" cy="1171254"/>
          </a:xfrm>
          <a:prstGeom prst="rect">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endPar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p:txBody>
      </p:sp>
      <p:sp>
        <p:nvSpPr>
          <p:cNvPr id="7" name="Rectangle 6"/>
          <p:cNvSpPr>
            <a:spLocks noChangeArrowheads="1"/>
          </p:cNvSpPr>
          <p:nvPr/>
        </p:nvSpPr>
        <p:spPr bwMode="auto">
          <a:xfrm>
            <a:off x="3184693" y="629471"/>
            <a:ext cx="5424755" cy="9541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kumimoji="1" sz="2400">
                <a:solidFill>
                  <a:schemeClr val="tx1"/>
                </a:solidFill>
                <a:latin typeface="Calibri" panose="020F0502020204030204" pitchFamily="34" charset="0"/>
                <a:ea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9pPr>
          </a:lstStyle>
          <a:p>
            <a:r>
              <a:rPr kumimoji="0" lang="zh-CN" altLang="en-US" sz="2800" b="1" dirty="0">
                <a:latin typeface="微软雅黑" panose="020B0503020204020204" pitchFamily="34" charset="-122"/>
                <a:ea typeface="微软雅黑" panose="020B0503020204020204" pitchFamily="34" charset="-122"/>
              </a:rPr>
              <a:t>蓝色方框页为说明解释</a:t>
            </a:r>
            <a:endParaRPr kumimoji="0" lang="en-US" altLang="zh-CN" sz="2800" b="1" dirty="0">
              <a:latin typeface="微软雅黑" panose="020B0503020204020204" pitchFamily="34" charset="-122"/>
              <a:ea typeface="微软雅黑" panose="020B0503020204020204" pitchFamily="34" charset="-122"/>
            </a:endParaRPr>
          </a:p>
          <a:p>
            <a:r>
              <a:rPr kumimoji="0" lang="zh-CN" altLang="en-US" sz="2800" b="1" dirty="0">
                <a:latin typeface="微软雅黑" panose="020B0503020204020204" pitchFamily="34" charset="-122"/>
                <a:ea typeface="微软雅黑" panose="020B0503020204020204" pitchFamily="34" charset="-122"/>
              </a:rPr>
              <a:t>提交方案时请删除</a:t>
            </a:r>
          </a:p>
        </p:txBody>
      </p:sp>
      <p:sp>
        <p:nvSpPr>
          <p:cNvPr id="8" name="Rectangle 6"/>
          <p:cNvSpPr>
            <a:spLocks noChangeArrowheads="1"/>
          </p:cNvSpPr>
          <p:nvPr/>
        </p:nvSpPr>
        <p:spPr bwMode="auto">
          <a:xfrm>
            <a:off x="3143129" y="2423636"/>
            <a:ext cx="5424755" cy="9541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kumimoji="1" sz="2400">
                <a:solidFill>
                  <a:schemeClr val="tx1"/>
                </a:solidFill>
                <a:latin typeface="Calibri" panose="020F0502020204030204" pitchFamily="34" charset="0"/>
                <a:ea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9pPr>
          </a:lstStyle>
          <a:p>
            <a:r>
              <a:rPr kumimoji="0" lang="zh-CN" altLang="en-US" sz="2800" b="1" dirty="0">
                <a:latin typeface="微软雅黑" panose="020B0503020204020204" pitchFamily="34" charset="-122"/>
                <a:ea typeface="微软雅黑" panose="020B0503020204020204" pitchFamily="34" charset="-122"/>
              </a:rPr>
              <a:t>红色方框页为模板</a:t>
            </a:r>
            <a:endParaRPr kumimoji="0" lang="en-US" altLang="zh-CN" sz="2800" b="1" dirty="0">
              <a:latin typeface="微软雅黑" panose="020B0503020204020204" pitchFamily="34" charset="-122"/>
              <a:ea typeface="微软雅黑" panose="020B0503020204020204" pitchFamily="34" charset="-122"/>
            </a:endParaRPr>
          </a:p>
          <a:p>
            <a:r>
              <a:rPr kumimoji="0" lang="zh-CN" altLang="en-US" sz="2800" b="1" dirty="0">
                <a:latin typeface="微软雅黑" panose="020B0503020204020204" pitchFamily="34" charset="-122"/>
                <a:ea typeface="微软雅黑" panose="020B0503020204020204" pitchFamily="34" charset="-122"/>
              </a:rPr>
              <a:t>供写方案时参考</a:t>
            </a:r>
          </a:p>
        </p:txBody>
      </p:sp>
    </p:spTree>
    <p:extLst>
      <p:ext uri="{BB962C8B-B14F-4D97-AF65-F5344CB8AC3E}">
        <p14:creationId xmlns:p14="http://schemas.microsoft.com/office/powerpoint/2010/main" val="2231404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ChangeArrowheads="1"/>
          </p:cNvSpPr>
          <p:nvPr/>
        </p:nvSpPr>
        <p:spPr bwMode="auto">
          <a:xfrm>
            <a:off x="3350945" y="345453"/>
            <a:ext cx="5424755" cy="9541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kumimoji="1" sz="2400">
                <a:solidFill>
                  <a:schemeClr val="tx1"/>
                </a:solidFill>
                <a:latin typeface="Calibri" panose="020F0502020204030204" pitchFamily="34" charset="0"/>
                <a:ea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9pPr>
          </a:lstStyle>
          <a:p>
            <a:pPr algn="r"/>
            <a:r>
              <a:rPr kumimoji="0" lang="en-US" altLang="zh-CN" sz="2800" dirty="0">
                <a:latin typeface="微软雅黑" panose="020B0503020204020204" pitchFamily="34" charset="-122"/>
                <a:ea typeface="微软雅黑" panose="020B0503020204020204" pitchFamily="34" charset="-122"/>
              </a:rPr>
              <a:t> </a:t>
            </a:r>
            <a:r>
              <a:rPr kumimoji="0" lang="en-US" altLang="zh-CN" sz="2800" b="1" dirty="0">
                <a:latin typeface="微软雅黑" panose="020B0503020204020204" pitchFamily="34" charset="-122"/>
                <a:ea typeface="微软雅黑" panose="020B0503020204020204" pitchFamily="34" charset="-122"/>
              </a:rPr>
              <a:t>“</a:t>
            </a:r>
            <a:r>
              <a:rPr kumimoji="0" lang="zh-CN" altLang="en-US" sz="2800" b="1" dirty="0">
                <a:latin typeface="微软雅黑" panose="020B0503020204020204" pitchFamily="34" charset="-122"/>
                <a:ea typeface="微软雅黑" panose="020B0503020204020204" pitchFamily="34" charset="-122"/>
              </a:rPr>
              <a:t>什么是商业计划书？”   </a:t>
            </a:r>
          </a:p>
          <a:p>
            <a:pPr algn="r"/>
            <a:r>
              <a:rPr kumimoji="0" lang="zh-CN" altLang="en-US" sz="2800" b="1" dirty="0">
                <a:latin typeface="微软雅黑" panose="020B0503020204020204" pitchFamily="34" charset="-122"/>
                <a:ea typeface="微软雅黑" panose="020B0503020204020204" pitchFamily="34" charset="-122"/>
              </a:rPr>
              <a:t>  “它是给谁看的？”</a:t>
            </a:r>
          </a:p>
        </p:txBody>
      </p:sp>
      <p:sp>
        <p:nvSpPr>
          <p:cNvPr id="6" name="Rectangle 10"/>
          <p:cNvSpPr>
            <a:spLocks noChangeArrowheads="1"/>
          </p:cNvSpPr>
          <p:nvPr/>
        </p:nvSpPr>
        <p:spPr bwMode="auto">
          <a:xfrm>
            <a:off x="1028700" y="2090724"/>
            <a:ext cx="7560496" cy="206210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kumimoji="1" sz="2400">
                <a:solidFill>
                  <a:schemeClr val="tx1"/>
                </a:solidFill>
                <a:latin typeface="Calibri" panose="020F0502020204030204" pitchFamily="34" charset="0"/>
                <a:ea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9pPr>
          </a:lstStyle>
          <a:p>
            <a:r>
              <a:rPr kumimoji="0" lang="zh-CN" altLang="en-US" sz="1600" b="1" dirty="0">
                <a:latin typeface="微软雅黑" panose="020B0503020204020204" pitchFamily="34" charset="-122"/>
                <a:ea typeface="微软雅黑" panose="020B0503020204020204" pitchFamily="34" charset="-122"/>
              </a:rPr>
              <a:t>商业计划书：</a:t>
            </a:r>
            <a:endParaRPr kumimoji="0" lang="en-US" altLang="zh-CN" sz="1600" b="1" dirty="0">
              <a:latin typeface="微软雅黑" panose="020B0503020204020204" pitchFamily="34" charset="-122"/>
              <a:ea typeface="微软雅黑" panose="020B0503020204020204" pitchFamily="34" charset="-122"/>
            </a:endParaRPr>
          </a:p>
          <a:p>
            <a:r>
              <a:rPr lang="zh-CN" altLang="en-US" sz="1600" dirty="0">
                <a:latin typeface="微软雅黑" panose="020B0503020204020204" pitchFamily="34" charset="-122"/>
                <a:ea typeface="微软雅黑" panose="020B0503020204020204" pitchFamily="34" charset="-122"/>
              </a:rPr>
              <a:t>是公司、企业或项目单位为了达到招商融资和其它发展目标，根据一定的格式和内容要求而编辑整理的一个向受众全面展示项目目前状况、未来发展潜力的书面材料。</a:t>
            </a:r>
            <a:endParaRPr kumimoji="0" lang="zh-CN" altLang="en-US" sz="1600" b="1" dirty="0">
              <a:latin typeface="微软雅黑" panose="020B0503020204020204" pitchFamily="34" charset="-122"/>
              <a:ea typeface="微软雅黑" panose="020B0503020204020204" pitchFamily="34" charset="-122"/>
            </a:endParaRPr>
          </a:p>
          <a:p>
            <a:endParaRPr kumimoji="0" lang="zh-CN" altLang="en-US" sz="1600" b="1" dirty="0">
              <a:latin typeface="微软雅黑" panose="020B0503020204020204" pitchFamily="34" charset="-122"/>
              <a:ea typeface="微软雅黑" panose="020B0503020204020204" pitchFamily="34" charset="-122"/>
            </a:endParaRPr>
          </a:p>
          <a:p>
            <a:r>
              <a:rPr kumimoji="0" lang="zh-CN" altLang="en-US" sz="1600" b="1" dirty="0">
                <a:latin typeface="微软雅黑" panose="020B0503020204020204" pitchFamily="34" charset="-122"/>
                <a:ea typeface="微软雅黑" panose="020B0503020204020204" pitchFamily="34" charset="-122"/>
              </a:rPr>
              <a:t>本次校园创业大赛的商业计划书：</a:t>
            </a:r>
            <a:endParaRPr kumimoji="0" lang="en-US" altLang="zh-CN" sz="1600" b="1"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kumimoji="0" lang="zh-CN" altLang="en-US" sz="1600" dirty="0">
                <a:latin typeface="微软雅黑" panose="020B0503020204020204" pitchFamily="34" charset="-122"/>
                <a:ea typeface="微软雅黑" panose="020B0503020204020204" pitchFamily="34" charset="-122"/>
              </a:rPr>
              <a:t>题目自拟</a:t>
            </a:r>
            <a:endParaRPr kumimoji="0" lang="en-US" altLang="zh-CN" sz="16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kumimoji="0" lang="en-US" altLang="zh-CN" sz="1600" dirty="0">
                <a:latin typeface="微软雅黑" panose="020B0503020204020204" pitchFamily="34" charset="-122"/>
                <a:ea typeface="微软雅黑" panose="020B0503020204020204" pitchFamily="34" charset="-122"/>
              </a:rPr>
              <a:t>PPT</a:t>
            </a:r>
            <a:r>
              <a:rPr kumimoji="0" lang="zh-CN" altLang="en-US" sz="1600" dirty="0">
                <a:latin typeface="微软雅黑" panose="020B0503020204020204" pitchFamily="34" charset="-122"/>
                <a:ea typeface="微软雅黑" panose="020B0503020204020204" pitchFamily="34" charset="-122"/>
              </a:rPr>
              <a:t>文件，板式和风格不限，鼓励原创风格。</a:t>
            </a:r>
          </a:p>
          <a:p>
            <a:pPr marL="285750" indent="-285750">
              <a:buFont typeface="Arial" panose="020B0604020202020204" pitchFamily="34" charset="0"/>
              <a:buChar char="•"/>
            </a:pPr>
            <a:r>
              <a:rPr kumimoji="0" lang="zh-CN" altLang="en-US" sz="1600" dirty="0">
                <a:latin typeface="微软雅黑" panose="020B0503020204020204" pitchFamily="34" charset="-122"/>
                <a:ea typeface="微软雅黑" panose="020B0503020204020204" pitchFamily="34" charset="-122"/>
              </a:rPr>
              <a:t>总长度不超过</a:t>
            </a:r>
            <a:r>
              <a:rPr kumimoji="0" lang="en-US" altLang="zh-CN" sz="1600" dirty="0">
                <a:latin typeface="微软雅黑" panose="020B0503020204020204" pitchFamily="34" charset="-122"/>
                <a:ea typeface="微软雅黑" panose="020B0503020204020204" pitchFamily="34" charset="-122"/>
              </a:rPr>
              <a:t>40P</a:t>
            </a:r>
          </a:p>
        </p:txBody>
      </p:sp>
      <p:sp>
        <p:nvSpPr>
          <p:cNvPr id="3" name="矩形 2"/>
          <p:cNvSpPr/>
          <p:nvPr/>
        </p:nvSpPr>
        <p:spPr bwMode="auto">
          <a:xfrm>
            <a:off x="675648" y="0"/>
            <a:ext cx="1243173" cy="1171254"/>
          </a:xfrm>
          <a:prstGeom prst="rect">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l" defTabSz="914400" rtl="0" eaLnBrk="1" fontAlgn="base" latinLnBrk="0" hangingPunct="1">
              <a:lnSpc>
                <a:spcPct val="100000"/>
              </a:lnSpc>
              <a:spcBef>
                <a:spcPct val="0"/>
              </a:spcBef>
              <a:spcAft>
                <a:spcPct val="0"/>
              </a:spcAft>
              <a:buClrTx/>
              <a:buSzTx/>
              <a:buFont typeface="Arial" pitchFamily="34" charset="0"/>
              <a:buNone/>
            </a:pPr>
            <a:r>
              <a:rPr lang="zh-CN" altLang="en-US" sz="2800" dirty="0">
                <a:solidFill>
                  <a:schemeClr val="bg1"/>
                </a:solidFill>
                <a:latin typeface="微软雅黑" panose="020B0503020204020204" pitchFamily="34" charset="-122"/>
                <a:ea typeface="微软雅黑" panose="020B0503020204020204" pitchFamily="34" charset="-122"/>
              </a:rPr>
              <a:t>要求</a:t>
            </a:r>
            <a:endPar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bwMode="auto">
          <a:xfrm>
            <a:off x="645186" y="0"/>
            <a:ext cx="1273631" cy="1171254"/>
          </a:xfrm>
          <a:prstGeom prst="rect">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lang="zh-CN" altLang="en-US" sz="2800" dirty="0">
                <a:solidFill>
                  <a:schemeClr val="bg1"/>
                </a:solidFill>
                <a:latin typeface="微软雅黑" panose="020B0503020204020204" pitchFamily="34" charset="-122"/>
                <a:ea typeface="微软雅黑" panose="020B0503020204020204" pitchFamily="34" charset="-122"/>
              </a:rPr>
              <a:t>选题</a:t>
            </a:r>
            <a:endParaRPr lang="en-US" altLang="zh-CN" sz="2800" dirty="0">
              <a:solidFill>
                <a:schemeClr val="bg1"/>
              </a:solidFill>
              <a:latin typeface="微软雅黑" panose="020B0503020204020204" pitchFamily="34" charset="-122"/>
              <a:ea typeface="微软雅黑" panose="020B0503020204020204" pitchFamily="34" charset="-122"/>
            </a:endParaRPr>
          </a:p>
          <a:p>
            <a:pPr marL="0" marR="0" indent="0" algn="ctr" defTabSz="914400" rtl="0" eaLnBrk="1" fontAlgn="base" latinLnBrk="0" hangingPunct="1">
              <a:lnSpc>
                <a:spcPct val="100000"/>
              </a:lnSpc>
              <a:spcBef>
                <a:spcPct val="0"/>
              </a:spcBef>
              <a:spcAft>
                <a:spcPct val="0"/>
              </a:spcAft>
              <a:buClrTx/>
              <a:buSzTx/>
              <a:buFont typeface="Arial" pitchFamily="34" charset="0"/>
              <a:buNone/>
            </a:pPr>
            <a:r>
              <a:rPr lang="zh-CN" altLang="en-US" sz="2800" dirty="0">
                <a:solidFill>
                  <a:schemeClr val="bg1"/>
                </a:solidFill>
                <a:latin typeface="微软雅黑" panose="020B0503020204020204" pitchFamily="34" charset="-122"/>
                <a:ea typeface="微软雅黑" panose="020B0503020204020204" pitchFamily="34" charset="-122"/>
              </a:rPr>
              <a:t>方向</a:t>
            </a:r>
            <a:endParaRPr lang="en-US" altLang="zh-CN" sz="2800" dirty="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3495091" y="217147"/>
            <a:ext cx="5140801" cy="523220"/>
          </a:xfrm>
          <a:prstGeom prst="rect">
            <a:avLst/>
          </a:prstGeom>
          <a:noFill/>
        </p:spPr>
        <p:txBody>
          <a:bodyPr wrap="square" rtlCol="0">
            <a:spAutoFit/>
          </a:bodyPr>
          <a:lstStyle/>
          <a:p>
            <a:pPr algn="r"/>
            <a:r>
              <a:rPr lang="zh-CN" altLang="en-US" sz="2800" b="1" dirty="0">
                <a:latin typeface="微软雅黑" panose="020B0503020204020204" pitchFamily="34" charset="-122"/>
                <a:ea typeface="微软雅黑" panose="020B0503020204020204" pitchFamily="34" charset="-122"/>
              </a:rPr>
              <a:t>可选择组委会指定项目业态</a:t>
            </a:r>
          </a:p>
        </p:txBody>
      </p:sp>
      <p:graphicFrame>
        <p:nvGraphicFramePr>
          <p:cNvPr id="2" name="表格 1"/>
          <p:cNvGraphicFramePr>
            <a:graphicFrameLocks noGrp="1"/>
          </p:cNvGraphicFramePr>
          <p:nvPr>
            <p:extLst>
              <p:ext uri="{D42A27DB-BD31-4B8C-83A1-F6EECF244321}">
                <p14:modId xmlns:p14="http://schemas.microsoft.com/office/powerpoint/2010/main" val="1462243549"/>
              </p:ext>
            </p:extLst>
          </p:nvPr>
        </p:nvGraphicFramePr>
        <p:xfrm>
          <a:off x="1976743" y="1073513"/>
          <a:ext cx="6310006" cy="3263265"/>
        </p:xfrm>
        <a:graphic>
          <a:graphicData uri="http://schemas.openxmlformats.org/drawingml/2006/table">
            <a:tbl>
              <a:tblPr firstRow="1" firstCol="1" bandRow="1">
                <a:tableStyleId>{21E4AEA4-8DFA-4A89-87EB-49C32662AFE0}</a:tableStyleId>
              </a:tblPr>
              <a:tblGrid>
                <a:gridCol w="885799">
                  <a:extLst>
                    <a:ext uri="{9D8B030D-6E8A-4147-A177-3AD203B41FA5}">
                      <a16:colId xmlns:a16="http://schemas.microsoft.com/office/drawing/2014/main" val="20000"/>
                    </a:ext>
                  </a:extLst>
                </a:gridCol>
                <a:gridCol w="2469920">
                  <a:extLst>
                    <a:ext uri="{9D8B030D-6E8A-4147-A177-3AD203B41FA5}">
                      <a16:colId xmlns:a16="http://schemas.microsoft.com/office/drawing/2014/main" val="20001"/>
                    </a:ext>
                  </a:extLst>
                </a:gridCol>
                <a:gridCol w="1086514">
                  <a:extLst>
                    <a:ext uri="{9D8B030D-6E8A-4147-A177-3AD203B41FA5}">
                      <a16:colId xmlns:a16="http://schemas.microsoft.com/office/drawing/2014/main" val="20002"/>
                    </a:ext>
                  </a:extLst>
                </a:gridCol>
                <a:gridCol w="1867773">
                  <a:extLst>
                    <a:ext uri="{9D8B030D-6E8A-4147-A177-3AD203B41FA5}">
                      <a16:colId xmlns:a16="http://schemas.microsoft.com/office/drawing/2014/main" val="20003"/>
                    </a:ext>
                  </a:extLst>
                </a:gridCol>
              </a:tblGrid>
              <a:tr h="468630">
                <a:tc>
                  <a:txBody>
                    <a:bodyPr/>
                    <a:lstStyle/>
                    <a:p>
                      <a:pPr algn="ctr" latinLnBrk="1">
                        <a:lnSpc>
                          <a:spcPts val="2200"/>
                        </a:lnSpc>
                        <a:spcAft>
                          <a:spcPts val="0"/>
                        </a:spcAft>
                      </a:pPr>
                      <a:r>
                        <a:rPr lang="zh-CN" sz="1400" kern="100">
                          <a:effectLst/>
                        </a:rPr>
                        <a:t>序号</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latinLnBrk="1">
                        <a:lnSpc>
                          <a:spcPts val="2200"/>
                        </a:lnSpc>
                        <a:spcAft>
                          <a:spcPts val="0"/>
                        </a:spcAft>
                      </a:pPr>
                      <a:r>
                        <a:rPr lang="zh-CN" sz="1400" kern="100">
                          <a:effectLst/>
                        </a:rPr>
                        <a:t>项目名称</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latinLnBrk="1">
                        <a:lnSpc>
                          <a:spcPts val="2200"/>
                        </a:lnSpc>
                        <a:spcAft>
                          <a:spcPts val="0"/>
                        </a:spcAft>
                      </a:pPr>
                      <a:r>
                        <a:rPr lang="zh-CN" sz="1400" kern="100">
                          <a:effectLst/>
                        </a:rPr>
                        <a:t>导师组长</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latinLnBrk="1">
                        <a:lnSpc>
                          <a:spcPts val="2200"/>
                        </a:lnSpc>
                        <a:spcAft>
                          <a:spcPts val="0"/>
                        </a:spcAft>
                      </a:pPr>
                      <a:r>
                        <a:rPr lang="zh-CN" sz="1400" kern="100">
                          <a:effectLst/>
                        </a:rPr>
                        <a:t>导师组员</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468630">
                <a:tc>
                  <a:txBody>
                    <a:bodyPr/>
                    <a:lstStyle/>
                    <a:p>
                      <a:pPr algn="ctr" latinLnBrk="1">
                        <a:lnSpc>
                          <a:spcPts val="2200"/>
                        </a:lnSpc>
                        <a:spcAft>
                          <a:spcPts val="0"/>
                        </a:spcAft>
                      </a:pPr>
                      <a:r>
                        <a:rPr lang="en-US" sz="1400" kern="100">
                          <a:effectLst/>
                        </a:rPr>
                        <a:t>1</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咖啡事业项目 </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lnSpc>
                          <a:spcPts val="2200"/>
                        </a:lnSpc>
                        <a:spcAft>
                          <a:spcPts val="0"/>
                        </a:spcAft>
                      </a:pPr>
                      <a:r>
                        <a:rPr lang="zh-CN" sz="1400" kern="100">
                          <a:effectLst/>
                        </a:rPr>
                        <a:t>杜晶</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叶永军 肖春霞 </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514350">
                <a:tc>
                  <a:txBody>
                    <a:bodyPr/>
                    <a:lstStyle/>
                    <a:p>
                      <a:pPr algn="ctr" latinLnBrk="1">
                        <a:lnSpc>
                          <a:spcPts val="2200"/>
                        </a:lnSpc>
                        <a:spcAft>
                          <a:spcPts val="0"/>
                        </a:spcAft>
                      </a:pPr>
                      <a:r>
                        <a:rPr lang="en-US" sz="1400" kern="100">
                          <a:effectLst/>
                        </a:rPr>
                        <a:t>2</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“校园老板”创业项目</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latinLnBrk="1">
                        <a:lnSpc>
                          <a:spcPts val="2200"/>
                        </a:lnSpc>
                        <a:spcAft>
                          <a:spcPts val="0"/>
                        </a:spcAft>
                      </a:pPr>
                      <a:r>
                        <a:rPr lang="zh-CN" sz="1400" kern="100">
                          <a:effectLst/>
                        </a:rPr>
                        <a:t>袁华江</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程运军</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405765">
                <a:tc>
                  <a:txBody>
                    <a:bodyPr/>
                    <a:lstStyle/>
                    <a:p>
                      <a:pPr algn="ctr" latinLnBrk="1">
                        <a:lnSpc>
                          <a:spcPts val="2200"/>
                        </a:lnSpc>
                        <a:spcAft>
                          <a:spcPts val="0"/>
                        </a:spcAft>
                      </a:pPr>
                      <a:r>
                        <a:rPr lang="en-US" sz="1400" kern="100">
                          <a:effectLst/>
                        </a:rPr>
                        <a:t>3</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乐食</a:t>
                      </a:r>
                      <a:r>
                        <a:rPr lang="en-US" sz="1400" kern="100">
                          <a:effectLst/>
                        </a:rPr>
                        <a:t>box</a:t>
                      </a:r>
                      <a:r>
                        <a:rPr lang="zh-CN" sz="1400" kern="100">
                          <a:effectLst/>
                        </a:rPr>
                        <a:t>项目 </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latinLnBrk="1">
                        <a:lnSpc>
                          <a:spcPts val="2200"/>
                        </a:lnSpc>
                        <a:spcAft>
                          <a:spcPts val="0"/>
                        </a:spcAft>
                      </a:pPr>
                      <a:r>
                        <a:rPr lang="zh-CN" sz="1400" kern="100">
                          <a:effectLst/>
                        </a:rPr>
                        <a:t>程运军</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田海江</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68630">
                <a:tc>
                  <a:txBody>
                    <a:bodyPr/>
                    <a:lstStyle/>
                    <a:p>
                      <a:pPr algn="ctr" latinLnBrk="1">
                        <a:lnSpc>
                          <a:spcPts val="2200"/>
                        </a:lnSpc>
                        <a:spcAft>
                          <a:spcPts val="0"/>
                        </a:spcAft>
                      </a:pPr>
                      <a:r>
                        <a:rPr lang="en-US" sz="1400" kern="100">
                          <a:effectLst/>
                        </a:rPr>
                        <a:t>4</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餐饮渠道营销创新 </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latinLnBrk="1">
                        <a:lnSpc>
                          <a:spcPts val="2200"/>
                        </a:lnSpc>
                        <a:spcAft>
                          <a:spcPts val="0"/>
                        </a:spcAft>
                      </a:pPr>
                      <a:r>
                        <a:rPr lang="zh-CN" sz="1400" kern="100">
                          <a:effectLst/>
                        </a:rPr>
                        <a:t>张佰才</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庞秀斌 胡述贞</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68630">
                <a:tc>
                  <a:txBody>
                    <a:bodyPr/>
                    <a:lstStyle/>
                    <a:p>
                      <a:pPr algn="ctr" latinLnBrk="1">
                        <a:lnSpc>
                          <a:spcPts val="2200"/>
                        </a:lnSpc>
                        <a:spcAft>
                          <a:spcPts val="0"/>
                        </a:spcAft>
                      </a:pPr>
                      <a:r>
                        <a:rPr lang="en-US" sz="1400" kern="100">
                          <a:effectLst/>
                        </a:rPr>
                        <a:t>5</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品牌鸡蛋创意营销 </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latinLnBrk="1">
                        <a:lnSpc>
                          <a:spcPts val="2200"/>
                        </a:lnSpc>
                        <a:spcAft>
                          <a:spcPts val="0"/>
                        </a:spcAft>
                      </a:pPr>
                      <a:r>
                        <a:rPr lang="zh-CN" sz="1400" kern="100">
                          <a:effectLst/>
                        </a:rPr>
                        <a:t>高亚俐</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a:effectLst/>
                        </a:rPr>
                        <a:t>邱悦</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68630">
                <a:tc>
                  <a:txBody>
                    <a:bodyPr/>
                    <a:lstStyle/>
                    <a:p>
                      <a:pPr algn="ctr" latinLnBrk="1">
                        <a:lnSpc>
                          <a:spcPts val="2200"/>
                        </a:lnSpc>
                        <a:spcAft>
                          <a:spcPts val="0"/>
                        </a:spcAft>
                      </a:pPr>
                      <a:r>
                        <a:rPr lang="en-US" sz="1400" kern="100">
                          <a:effectLst/>
                        </a:rPr>
                        <a:t>6</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en-US" sz="1400" kern="100">
                          <a:effectLst/>
                        </a:rPr>
                        <a:t>B2B</a:t>
                      </a:r>
                      <a:r>
                        <a:rPr lang="zh-CN" sz="1400" kern="100">
                          <a:effectLst/>
                        </a:rPr>
                        <a:t>电商平台项目 </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latinLnBrk="1">
                        <a:lnSpc>
                          <a:spcPts val="2200"/>
                        </a:lnSpc>
                        <a:spcAft>
                          <a:spcPts val="0"/>
                        </a:spcAft>
                      </a:pPr>
                      <a:r>
                        <a:rPr lang="zh-CN" sz="1400" kern="100">
                          <a:effectLst/>
                        </a:rPr>
                        <a:t>肖春霞</a:t>
                      </a:r>
                      <a:endParaRPr lang="zh-CN" sz="1200" kern="10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just" latinLnBrk="1">
                        <a:lnSpc>
                          <a:spcPts val="2200"/>
                        </a:lnSpc>
                        <a:spcAft>
                          <a:spcPts val="0"/>
                        </a:spcAft>
                      </a:pPr>
                      <a:r>
                        <a:rPr lang="zh-CN" sz="1400" kern="100" dirty="0">
                          <a:effectLst/>
                        </a:rPr>
                        <a:t>黄任 牟有静 邱悦 陈希</a:t>
                      </a:r>
                      <a:endParaRPr lang="zh-CN" sz="1200" kern="100" dirty="0">
                        <a:effectLst/>
                        <a:latin typeface="Cambria" panose="020405030504060302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2919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393508" y="186369"/>
            <a:ext cx="4312555" cy="984885"/>
          </a:xfrm>
          <a:prstGeom prst="rect">
            <a:avLst/>
          </a:prstGeom>
        </p:spPr>
        <p:txBody>
          <a:bodyPr wrap="square" anchor="ctr" anchorCtr="0">
            <a:spAutoFit/>
          </a:bodyPr>
          <a:lstStyle/>
          <a:p>
            <a:pPr algn="r" eaLnBrk="1" hangingPunct="1">
              <a:lnSpc>
                <a:spcPct val="120000"/>
              </a:lnSpc>
              <a:spcBef>
                <a:spcPct val="50000"/>
              </a:spcBef>
            </a:pPr>
            <a:r>
              <a:rPr lang="zh-CN" altLang="en-US" sz="2000" b="1" kern="0" dirty="0">
                <a:latin typeface="微软雅黑" panose="020B0503020204020204" pitchFamily="34" charset="-122"/>
                <a:ea typeface="微软雅黑" panose="020B0503020204020204" pitchFamily="34" charset="-122"/>
              </a:rPr>
              <a:t>一份有分量、设计严密的商业计划书</a:t>
            </a:r>
            <a:endParaRPr lang="en-US" altLang="zh-CN" sz="2000" b="1" kern="0" dirty="0">
              <a:latin typeface="微软雅黑" panose="020B0503020204020204" pitchFamily="34" charset="-122"/>
              <a:ea typeface="微软雅黑" panose="020B0503020204020204" pitchFamily="34" charset="-122"/>
            </a:endParaRPr>
          </a:p>
          <a:p>
            <a:pPr algn="r" eaLnBrk="1" hangingPunct="1">
              <a:lnSpc>
                <a:spcPct val="120000"/>
              </a:lnSpc>
              <a:spcBef>
                <a:spcPct val="50000"/>
              </a:spcBef>
            </a:pPr>
            <a:r>
              <a:rPr lang="zh-CN" altLang="en-US" sz="2000" b="1" kern="0" dirty="0">
                <a:latin typeface="微软雅黑" panose="020B0503020204020204" pitchFamily="34" charset="-122"/>
                <a:ea typeface="微软雅黑" panose="020B0503020204020204" pitchFamily="34" charset="-122"/>
              </a:rPr>
              <a:t>是迈向成功的第一步</a:t>
            </a:r>
          </a:p>
        </p:txBody>
      </p:sp>
      <p:sp>
        <p:nvSpPr>
          <p:cNvPr id="13" name="Rectangle 3"/>
          <p:cNvSpPr txBox="1">
            <a:spLocks/>
          </p:cNvSpPr>
          <p:nvPr/>
        </p:nvSpPr>
        <p:spPr>
          <a:xfrm>
            <a:off x="687655" y="2283009"/>
            <a:ext cx="3464029" cy="1524011"/>
          </a:xfrm>
          <a:prstGeom prst="rect">
            <a:avLst/>
          </a:prstGeom>
          <a:ln>
            <a:noFill/>
          </a:ln>
        </p:spPr>
        <p:txBody>
          <a:bodyPr anchor="ctr" anchorCtr="0"/>
          <a:lstStyle>
            <a:lvl1pPr marL="342900" indent="-342900" algn="l" rtl="0" eaLnBrk="0" fontAlgn="base" hangingPunct="0">
              <a:spcBef>
                <a:spcPct val="20000"/>
              </a:spcBef>
              <a:spcAft>
                <a:spcPct val="0"/>
              </a:spcAft>
              <a:buFont typeface="Arial" pitchFamily="34" charset="0"/>
              <a:buChar char="•"/>
              <a:defRPr kumimoji="1" sz="3200">
                <a:solidFill>
                  <a:schemeClr val="tx1"/>
                </a:solidFill>
                <a:latin typeface="+mn-lt"/>
                <a:ea typeface="+mn-ea"/>
                <a:cs typeface="宋体" charset="0"/>
                <a:sym typeface="Calibri" pitchFamily="34" charset="0"/>
              </a:defRPr>
            </a:lvl1pPr>
            <a:lvl2pPr marL="742950" indent="-285750" algn="l" rtl="0" eaLnBrk="0" fontAlgn="base" hangingPunct="0">
              <a:spcBef>
                <a:spcPct val="20000"/>
              </a:spcBef>
              <a:spcAft>
                <a:spcPct val="0"/>
              </a:spcAft>
              <a:buFont typeface="Arial" pitchFamily="34" charset="0"/>
              <a:buChar char="–"/>
              <a:defRPr kumimoji="1" sz="2800">
                <a:solidFill>
                  <a:schemeClr val="tx1"/>
                </a:solidFill>
                <a:latin typeface="+mn-lt"/>
                <a:ea typeface="+mn-ea"/>
                <a:cs typeface="宋体" charset="0"/>
                <a:sym typeface="Calibri" pitchFamily="34" charset="0"/>
              </a:defRPr>
            </a:lvl2pPr>
            <a:lvl3pPr marL="1143000" indent="-228600" algn="l" rtl="0" eaLnBrk="0" fontAlgn="base" hangingPunct="0">
              <a:spcBef>
                <a:spcPct val="20000"/>
              </a:spcBef>
              <a:spcAft>
                <a:spcPct val="0"/>
              </a:spcAft>
              <a:buFont typeface="Arial" pitchFamily="34" charset="0"/>
              <a:buChar char="•"/>
              <a:defRPr kumimoji="1" sz="2400">
                <a:solidFill>
                  <a:schemeClr val="tx1"/>
                </a:solidFill>
                <a:latin typeface="+mn-lt"/>
                <a:ea typeface="+mn-ea"/>
                <a:cs typeface="宋体" charset="0"/>
                <a:sym typeface="Calibri" pitchFamily="34" charset="0"/>
              </a:defRPr>
            </a:lvl3pPr>
            <a:lvl4pPr marL="1600200" indent="-228600" algn="l" rtl="0" eaLnBrk="0" fontAlgn="base" hangingPunct="0">
              <a:spcBef>
                <a:spcPct val="20000"/>
              </a:spcBef>
              <a:spcAft>
                <a:spcPct val="0"/>
              </a:spcAft>
              <a:buFont typeface="Arial" pitchFamily="34" charset="0"/>
              <a:buChar char="–"/>
              <a:defRPr kumimoji="1" sz="2000">
                <a:solidFill>
                  <a:schemeClr val="tx1"/>
                </a:solidFill>
                <a:latin typeface="+mn-lt"/>
                <a:ea typeface="+mn-ea"/>
                <a:cs typeface="宋体" charset="0"/>
                <a:sym typeface="Calibri" pitchFamily="34" charset="0"/>
              </a:defRPr>
            </a:lvl4pPr>
            <a:lvl5pPr marL="2057400" indent="-228600" algn="l" rtl="0" eaLnBrk="0" fontAlgn="base" hangingPunct="0">
              <a:spcBef>
                <a:spcPct val="20000"/>
              </a:spcBef>
              <a:spcAft>
                <a:spcPct val="0"/>
              </a:spcAft>
              <a:buFont typeface="Arial" pitchFamily="34" charset="0"/>
              <a:buChar char="»"/>
              <a:defRPr kumimoji="1" sz="2000">
                <a:solidFill>
                  <a:schemeClr val="tx1"/>
                </a:solidFill>
                <a:latin typeface="+mn-lt"/>
                <a:ea typeface="+mn-ea"/>
                <a:cs typeface="宋体" charset="0"/>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a:lstStyle>
          <a:p>
            <a:pPr marL="0" indent="0">
              <a:lnSpc>
                <a:spcPct val="160000"/>
              </a:lnSpc>
              <a:spcBef>
                <a:spcPct val="0"/>
              </a:spcBef>
              <a:buNone/>
            </a:pPr>
            <a:r>
              <a:rPr kumimoji="0" lang="zh-CN" altLang="en-US" sz="2000" b="1" kern="0" dirty="0">
                <a:latin typeface="微软雅黑" panose="020B0503020204020204" pitchFamily="34" charset="-122"/>
                <a:ea typeface="微软雅黑" panose="020B0503020204020204" pitchFamily="34" charset="-122"/>
              </a:rPr>
              <a:t>鼓励：</a:t>
            </a:r>
            <a:endParaRPr kumimoji="0" lang="en-US" altLang="zh-CN" sz="2000" b="1" kern="0" dirty="0">
              <a:latin typeface="微软雅黑" panose="020B0503020204020204" pitchFamily="34" charset="-122"/>
              <a:ea typeface="微软雅黑" panose="020B0503020204020204" pitchFamily="34" charset="-122"/>
            </a:endParaRPr>
          </a:p>
          <a:p>
            <a:pPr>
              <a:lnSpc>
                <a:spcPct val="160000"/>
              </a:lnSpc>
              <a:spcBef>
                <a:spcPct val="0"/>
              </a:spcBef>
            </a:pPr>
            <a:r>
              <a:rPr kumimoji="0" lang="zh-CN" altLang="en-US" sz="1600" kern="0" dirty="0">
                <a:latin typeface="微软雅黑" panose="020B0503020204020204" pitchFamily="34" charset="-122"/>
                <a:ea typeface="微软雅黑" panose="020B0503020204020204" pitchFamily="34" charset="-122"/>
              </a:rPr>
              <a:t>文案完整，逻辑严谨</a:t>
            </a:r>
            <a:endParaRPr kumimoji="0" lang="en-US" altLang="zh-CN" sz="1600" kern="0" dirty="0">
              <a:latin typeface="微软雅黑" panose="020B0503020204020204" pitchFamily="34" charset="-122"/>
              <a:ea typeface="微软雅黑" panose="020B0503020204020204" pitchFamily="34" charset="-122"/>
            </a:endParaRPr>
          </a:p>
          <a:p>
            <a:pPr>
              <a:lnSpc>
                <a:spcPct val="160000"/>
              </a:lnSpc>
              <a:spcBef>
                <a:spcPct val="0"/>
              </a:spcBef>
            </a:pPr>
            <a:r>
              <a:rPr kumimoji="0" lang="zh-CN" altLang="en-US" sz="1600" kern="0" dirty="0">
                <a:latin typeface="微软雅黑" panose="020B0503020204020204" pitchFamily="34" charset="-122"/>
                <a:ea typeface="微软雅黑" panose="020B0503020204020204" pitchFamily="34" charset="-122"/>
              </a:rPr>
              <a:t>模式、理念、方法创新</a:t>
            </a:r>
            <a:endParaRPr kumimoji="0" lang="en-US" altLang="zh-CN" sz="1600" kern="0" dirty="0">
              <a:latin typeface="微软雅黑" panose="020B0503020204020204" pitchFamily="34" charset="-122"/>
              <a:ea typeface="微软雅黑" panose="020B0503020204020204" pitchFamily="34" charset="-122"/>
            </a:endParaRPr>
          </a:p>
          <a:p>
            <a:pPr>
              <a:lnSpc>
                <a:spcPct val="160000"/>
              </a:lnSpc>
              <a:spcBef>
                <a:spcPct val="0"/>
              </a:spcBef>
            </a:pPr>
            <a:r>
              <a:rPr kumimoji="0" lang="zh-CN" altLang="en-US" sz="1600" kern="0" dirty="0">
                <a:latin typeface="微软雅黑" panose="020B0503020204020204" pitchFamily="34" charset="-122"/>
                <a:ea typeface="微软雅黑" panose="020B0503020204020204" pitchFamily="34" charset="-122"/>
              </a:rPr>
              <a:t>创意精彩，设计精美</a:t>
            </a:r>
            <a:endParaRPr kumimoji="0" lang="en-US" altLang="zh-CN" sz="1600" kern="0" dirty="0">
              <a:latin typeface="微软雅黑" panose="020B0503020204020204" pitchFamily="34" charset="-122"/>
              <a:ea typeface="微软雅黑" panose="020B0503020204020204" pitchFamily="34" charset="-122"/>
            </a:endParaRPr>
          </a:p>
        </p:txBody>
      </p:sp>
      <p:sp>
        <p:nvSpPr>
          <p:cNvPr id="9" name="矩形 8"/>
          <p:cNvSpPr/>
          <p:nvPr/>
        </p:nvSpPr>
        <p:spPr bwMode="auto">
          <a:xfrm>
            <a:off x="719191" y="0"/>
            <a:ext cx="1243173" cy="1171254"/>
          </a:xfrm>
          <a:prstGeom prst="rect">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总体</a:t>
            </a:r>
            <a:endParaRPr kumimoji="0" lang="en-US" altLang="zh-CN"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评价原则</a:t>
            </a:r>
          </a:p>
        </p:txBody>
      </p:sp>
      <p:sp>
        <p:nvSpPr>
          <p:cNvPr id="4" name="矩形 3"/>
          <p:cNvSpPr/>
          <p:nvPr/>
        </p:nvSpPr>
        <p:spPr>
          <a:xfrm>
            <a:off x="4863409" y="2203829"/>
            <a:ext cx="3372755" cy="1766637"/>
          </a:xfrm>
          <a:prstGeom prst="rect">
            <a:avLst/>
          </a:prstGeom>
        </p:spPr>
        <p:txBody>
          <a:bodyPr wrap="square">
            <a:spAutoFit/>
          </a:bodyPr>
          <a:lstStyle/>
          <a:p>
            <a:pPr algn="r">
              <a:lnSpc>
                <a:spcPct val="160000"/>
              </a:lnSpc>
            </a:pPr>
            <a:r>
              <a:rPr lang="zh-CN" altLang="en-US" sz="2000" b="1" kern="0" dirty="0">
                <a:latin typeface="微软雅黑" panose="020B0503020204020204" pitchFamily="34" charset="-122"/>
                <a:ea typeface="微软雅黑" panose="020B0503020204020204" pitchFamily="34" charset="-122"/>
              </a:rPr>
              <a:t>摒弃：</a:t>
            </a:r>
            <a:endParaRPr lang="en-US" altLang="zh-CN" sz="2000" b="1" kern="0" dirty="0">
              <a:latin typeface="微软雅黑" panose="020B0503020204020204" pitchFamily="34" charset="-122"/>
              <a:ea typeface="微软雅黑" panose="020B0503020204020204" pitchFamily="34" charset="-122"/>
            </a:endParaRPr>
          </a:p>
          <a:p>
            <a:pPr marL="285750" indent="-285750" algn="r">
              <a:lnSpc>
                <a:spcPct val="160000"/>
              </a:lnSpc>
              <a:buFont typeface="Arial" panose="020B0604020202020204" pitchFamily="34" charset="0"/>
              <a:buChar char="•"/>
            </a:pPr>
            <a:r>
              <a:rPr lang="zh-CN" altLang="en-US" sz="1600" kern="0" dirty="0">
                <a:latin typeface="微软雅黑" panose="020B0503020204020204" pitchFamily="34" charset="-122"/>
                <a:ea typeface="微软雅黑" panose="020B0503020204020204" pitchFamily="34" charset="-122"/>
              </a:rPr>
              <a:t>创意抄袭，数据造假</a:t>
            </a:r>
            <a:endParaRPr lang="en-US" altLang="zh-CN" sz="1600" kern="0" dirty="0">
              <a:latin typeface="微软雅黑" panose="020B0503020204020204" pitchFamily="34" charset="-122"/>
              <a:ea typeface="微软雅黑" panose="020B0503020204020204" pitchFamily="34" charset="-122"/>
            </a:endParaRPr>
          </a:p>
          <a:p>
            <a:pPr marL="285750" indent="-285750" algn="r">
              <a:lnSpc>
                <a:spcPct val="160000"/>
              </a:lnSpc>
              <a:buFont typeface="Arial" panose="020B0604020202020204" pitchFamily="34" charset="0"/>
              <a:buChar char="•"/>
            </a:pPr>
            <a:r>
              <a:rPr lang="zh-CN" altLang="en-US" sz="1600" kern="0" dirty="0">
                <a:latin typeface="微软雅黑" panose="020B0503020204020204" pitchFamily="34" charset="-122"/>
                <a:ea typeface="微软雅黑" panose="020B0503020204020204" pitchFamily="34" charset="-122"/>
              </a:rPr>
              <a:t>事实不清，逻辑混乱</a:t>
            </a:r>
            <a:endParaRPr lang="en-US" altLang="zh-CN" sz="1600" kern="0" dirty="0">
              <a:latin typeface="微软雅黑" panose="020B0503020204020204" pitchFamily="34" charset="-122"/>
              <a:ea typeface="微软雅黑" panose="020B0503020204020204" pitchFamily="34" charset="-122"/>
            </a:endParaRPr>
          </a:p>
          <a:p>
            <a:pPr marL="285750" indent="-285750" algn="r">
              <a:lnSpc>
                <a:spcPct val="160000"/>
              </a:lnSpc>
              <a:buFont typeface="Arial" panose="020B0604020202020204" pitchFamily="34" charset="0"/>
              <a:buChar char="•"/>
            </a:pPr>
            <a:r>
              <a:rPr lang="zh-CN" altLang="en-US" sz="1600" kern="0" dirty="0">
                <a:latin typeface="微软雅黑" panose="020B0503020204020204" pitchFamily="34" charset="-122"/>
                <a:ea typeface="微软雅黑" panose="020B0503020204020204" pitchFamily="34" charset="-122"/>
              </a:rPr>
              <a:t>文案冗余，材料堆砌</a:t>
            </a:r>
            <a:endParaRPr lang="en-US" altLang="zh-CN" sz="1600" kern="0" dirty="0">
              <a:latin typeface="微软雅黑" panose="020B0503020204020204" pitchFamily="34" charset="-122"/>
              <a:ea typeface="微软雅黑" panose="020B0503020204020204" pitchFamily="34" charset="-122"/>
            </a:endParaRPr>
          </a:p>
        </p:txBody>
      </p:sp>
      <p:cxnSp>
        <p:nvCxnSpPr>
          <p:cNvPr id="17" name="直接连接符 16"/>
          <p:cNvCxnSpPr/>
          <p:nvPr/>
        </p:nvCxnSpPr>
        <p:spPr bwMode="auto">
          <a:xfrm>
            <a:off x="719191" y="2108134"/>
            <a:ext cx="3179709" cy="0"/>
          </a:xfrm>
          <a:prstGeom prst="line">
            <a:avLst/>
          </a:prstGeom>
          <a:solidFill>
            <a:schemeClr val="accent1"/>
          </a:solidFill>
          <a:ln w="9525" cap="flat" cmpd="sng" algn="ctr">
            <a:solidFill>
              <a:srgbClr val="FF0000"/>
            </a:solidFill>
            <a:prstDash val="dash"/>
            <a:round/>
            <a:headEnd type="none" w="med" len="med"/>
            <a:tailEnd type="none" w="med" len="med"/>
          </a:ln>
        </p:spPr>
      </p:cxnSp>
      <p:cxnSp>
        <p:nvCxnSpPr>
          <p:cNvPr id="18" name="直接连接符 17"/>
          <p:cNvCxnSpPr/>
          <p:nvPr/>
        </p:nvCxnSpPr>
        <p:spPr bwMode="auto">
          <a:xfrm>
            <a:off x="687655" y="4127434"/>
            <a:ext cx="3179709" cy="0"/>
          </a:xfrm>
          <a:prstGeom prst="line">
            <a:avLst/>
          </a:prstGeom>
          <a:solidFill>
            <a:schemeClr val="accent1"/>
          </a:solidFill>
          <a:ln w="9525" cap="flat" cmpd="sng" algn="ctr">
            <a:solidFill>
              <a:srgbClr val="FF0000"/>
            </a:solidFill>
            <a:prstDash val="dash"/>
            <a:round/>
            <a:headEnd type="none" w="med" len="med"/>
            <a:tailEnd type="none" w="med" len="med"/>
          </a:ln>
        </p:spPr>
      </p:cxnSp>
      <p:cxnSp>
        <p:nvCxnSpPr>
          <p:cNvPr id="19" name="直接连接符 18"/>
          <p:cNvCxnSpPr/>
          <p:nvPr/>
        </p:nvCxnSpPr>
        <p:spPr bwMode="auto">
          <a:xfrm>
            <a:off x="5087991" y="2108134"/>
            <a:ext cx="3179709" cy="0"/>
          </a:xfrm>
          <a:prstGeom prst="line">
            <a:avLst/>
          </a:prstGeom>
          <a:solidFill>
            <a:schemeClr val="accent1"/>
          </a:solidFill>
          <a:ln w="9525" cap="flat" cmpd="sng" algn="ctr">
            <a:solidFill>
              <a:srgbClr val="FF0000"/>
            </a:solidFill>
            <a:prstDash val="dash"/>
            <a:round/>
            <a:headEnd type="none" w="med" len="med"/>
            <a:tailEnd type="none" w="med" len="med"/>
          </a:ln>
        </p:spPr>
      </p:cxnSp>
      <p:cxnSp>
        <p:nvCxnSpPr>
          <p:cNvPr id="20" name="直接连接符 19"/>
          <p:cNvCxnSpPr/>
          <p:nvPr/>
        </p:nvCxnSpPr>
        <p:spPr bwMode="auto">
          <a:xfrm>
            <a:off x="5056455" y="4127434"/>
            <a:ext cx="3179709" cy="0"/>
          </a:xfrm>
          <a:prstGeom prst="line">
            <a:avLst/>
          </a:prstGeom>
          <a:solidFill>
            <a:schemeClr val="accent1"/>
          </a:solidFill>
          <a:ln w="9525" cap="flat" cmpd="sng" algn="ctr">
            <a:solidFill>
              <a:srgbClr val="FF0000"/>
            </a:solidFill>
            <a:prstDash val="dash"/>
            <a:round/>
            <a:headEnd type="none" w="med" len="med"/>
            <a:tailEnd type="none" w="med" len="med"/>
          </a:ln>
        </p:spPr>
      </p:cxnSp>
      <p:cxnSp>
        <p:nvCxnSpPr>
          <p:cNvPr id="22" name="直接连接符 21"/>
          <p:cNvCxnSpPr/>
          <p:nvPr/>
        </p:nvCxnSpPr>
        <p:spPr bwMode="auto">
          <a:xfrm>
            <a:off x="3898900" y="2108134"/>
            <a:ext cx="1157555" cy="2019300"/>
          </a:xfrm>
          <a:prstGeom prst="line">
            <a:avLst/>
          </a:prstGeom>
          <a:solidFill>
            <a:schemeClr val="accent1"/>
          </a:solidFill>
          <a:ln w="9525" cap="flat" cmpd="sng" algn="ctr">
            <a:solidFill>
              <a:srgbClr val="FF0000"/>
            </a:solidFill>
            <a:prstDash val="dash"/>
            <a:round/>
            <a:headEnd type="none" w="med" len="med"/>
            <a:tailEnd type="none" w="med" len="med"/>
          </a:ln>
        </p:spPr>
      </p:cxnSp>
      <p:cxnSp>
        <p:nvCxnSpPr>
          <p:cNvPr id="25" name="直接连接符 24"/>
          <p:cNvCxnSpPr/>
          <p:nvPr/>
        </p:nvCxnSpPr>
        <p:spPr bwMode="auto">
          <a:xfrm flipH="1">
            <a:off x="3867365" y="2108134"/>
            <a:ext cx="1220626" cy="2019300"/>
          </a:xfrm>
          <a:prstGeom prst="line">
            <a:avLst/>
          </a:prstGeom>
          <a:solidFill>
            <a:schemeClr val="accent1"/>
          </a:solidFill>
          <a:ln w="9525" cap="flat" cmpd="sng" algn="ctr">
            <a:solidFill>
              <a:srgbClr val="FF0000"/>
            </a:solidFill>
            <a:prstDash val="dash"/>
            <a:round/>
            <a:headEnd type="none" w="med" len="med"/>
            <a:tailEnd type="none" w="med" len="med"/>
          </a:ln>
        </p:spPr>
      </p:cxnSp>
    </p:spTree>
    <p:extLst>
      <p:ext uri="{BB962C8B-B14F-4D97-AF65-F5344CB8AC3E}">
        <p14:creationId xmlns:p14="http://schemas.microsoft.com/office/powerpoint/2010/main" val="3106019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1427985449"/>
              </p:ext>
            </p:extLst>
          </p:nvPr>
        </p:nvGraphicFramePr>
        <p:xfrm>
          <a:off x="719191" y="1803399"/>
          <a:ext cx="7853307" cy="2247901"/>
        </p:xfrm>
        <a:graphic>
          <a:graphicData uri="http://schemas.openxmlformats.org/drawingml/2006/table">
            <a:tbl>
              <a:tblPr firstRow="1" bandRow="1">
                <a:tableStyleId>{5C22544A-7EE6-4342-B048-85BDC9FD1C3A}</a:tableStyleId>
              </a:tblPr>
              <a:tblGrid>
                <a:gridCol w="1121901">
                  <a:extLst>
                    <a:ext uri="{9D8B030D-6E8A-4147-A177-3AD203B41FA5}">
                      <a16:colId xmlns:a16="http://schemas.microsoft.com/office/drawing/2014/main" val="20000"/>
                    </a:ext>
                  </a:extLst>
                </a:gridCol>
                <a:gridCol w="1121901">
                  <a:extLst>
                    <a:ext uri="{9D8B030D-6E8A-4147-A177-3AD203B41FA5}">
                      <a16:colId xmlns:a16="http://schemas.microsoft.com/office/drawing/2014/main" val="20001"/>
                    </a:ext>
                  </a:extLst>
                </a:gridCol>
                <a:gridCol w="1121901">
                  <a:extLst>
                    <a:ext uri="{9D8B030D-6E8A-4147-A177-3AD203B41FA5}">
                      <a16:colId xmlns:a16="http://schemas.microsoft.com/office/drawing/2014/main" val="20002"/>
                    </a:ext>
                  </a:extLst>
                </a:gridCol>
                <a:gridCol w="1121901">
                  <a:extLst>
                    <a:ext uri="{9D8B030D-6E8A-4147-A177-3AD203B41FA5}">
                      <a16:colId xmlns:a16="http://schemas.microsoft.com/office/drawing/2014/main" val="20003"/>
                    </a:ext>
                  </a:extLst>
                </a:gridCol>
                <a:gridCol w="1121901">
                  <a:extLst>
                    <a:ext uri="{9D8B030D-6E8A-4147-A177-3AD203B41FA5}">
                      <a16:colId xmlns:a16="http://schemas.microsoft.com/office/drawing/2014/main" val="20004"/>
                    </a:ext>
                  </a:extLst>
                </a:gridCol>
                <a:gridCol w="1121901">
                  <a:extLst>
                    <a:ext uri="{9D8B030D-6E8A-4147-A177-3AD203B41FA5}">
                      <a16:colId xmlns:a16="http://schemas.microsoft.com/office/drawing/2014/main" val="20005"/>
                    </a:ext>
                  </a:extLst>
                </a:gridCol>
                <a:gridCol w="1121901">
                  <a:extLst>
                    <a:ext uri="{9D8B030D-6E8A-4147-A177-3AD203B41FA5}">
                      <a16:colId xmlns:a16="http://schemas.microsoft.com/office/drawing/2014/main" val="20006"/>
                    </a:ext>
                  </a:extLst>
                </a:gridCol>
              </a:tblGrid>
              <a:tr h="1046193">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800" dirty="0">
                          <a:latin typeface="微软雅黑" panose="020B0503020204020204" pitchFamily="34" charset="-122"/>
                          <a:ea typeface="微软雅黑" panose="020B0503020204020204" pitchFamily="34" charset="-122"/>
                        </a:rPr>
                        <a:t>定量评分（</a:t>
                      </a:r>
                      <a:r>
                        <a:rPr lang="en-US" altLang="zh-CN" sz="1800" dirty="0">
                          <a:latin typeface="微软雅黑" panose="020B0503020204020204" pitchFamily="34" charset="-122"/>
                          <a:ea typeface="微软雅黑" panose="020B0503020204020204" pitchFamily="34" charset="-122"/>
                        </a:rPr>
                        <a:t>85</a:t>
                      </a:r>
                      <a:r>
                        <a:rPr lang="zh-CN" altLang="en-US" sz="1800" dirty="0">
                          <a:latin typeface="微软雅黑" panose="020B0503020204020204" pitchFamily="34" charset="-122"/>
                          <a:ea typeface="微软雅黑" panose="020B0503020204020204" pitchFamily="34" charset="-122"/>
                        </a:rPr>
                        <a:t>分）：</a:t>
                      </a:r>
                      <a:endParaRPr lang="en-US" altLang="zh-CN" sz="1800" dirty="0">
                        <a:latin typeface="微软雅黑" panose="020B0503020204020204" pitchFamily="34" charset="-122"/>
                        <a:ea typeface="微软雅黑" panose="020B0503020204020204" pitchFamily="34" charset="-122"/>
                      </a:endParaRPr>
                    </a:p>
                  </a:txBody>
                  <a:tcPr anchor="ctr"/>
                </a:tc>
                <a:tc hMerge="1">
                  <a:txBody>
                    <a:bodyPr/>
                    <a:lstStyle/>
                    <a:p>
                      <a:pPr algn="ctr"/>
                      <a:endParaRPr lang="zh-CN" altLang="en-US" dirty="0"/>
                    </a:p>
                  </a:txBody>
                  <a:tcPr anchor="ctr"/>
                </a:tc>
                <a:tc hMerge="1">
                  <a:txBody>
                    <a:bodyPr/>
                    <a:lstStyle/>
                    <a:p>
                      <a:pPr algn="ctr"/>
                      <a:endParaRPr lang="zh-CN" altLang="en-US" dirty="0"/>
                    </a:p>
                  </a:txBody>
                  <a:tcPr anchor="ctr"/>
                </a:tc>
                <a:tc hMerge="1">
                  <a:txBody>
                    <a:bodyPr/>
                    <a:lstStyle/>
                    <a:p>
                      <a:pPr algn="ctr"/>
                      <a:endParaRPr lang="zh-CN" altLang="en-US" dirty="0"/>
                    </a:p>
                  </a:txBody>
                  <a:tcPr anchor="ctr"/>
                </a:tc>
                <a:tc hMerge="1">
                  <a:txBody>
                    <a:bodyPr/>
                    <a:lstStyle/>
                    <a:p>
                      <a:pPr algn="ctr"/>
                      <a:endParaRPr lang="zh-CN" altLang="en-US" dirty="0"/>
                    </a:p>
                  </a:txBody>
                  <a:tcPr anchor="ctr"/>
                </a:tc>
                <a:tc>
                  <a:txBody>
                    <a:bodyPr/>
                    <a:lstStyle/>
                    <a:p>
                      <a:pPr algn="ctr"/>
                      <a:r>
                        <a:rPr lang="zh-CN" altLang="en-US" sz="1800" dirty="0">
                          <a:latin typeface="微软雅黑" panose="020B0503020204020204" pitchFamily="34" charset="-122"/>
                          <a:ea typeface="微软雅黑" panose="020B0503020204020204" pitchFamily="34" charset="-122"/>
                        </a:rPr>
                        <a:t>定性评分（</a:t>
                      </a:r>
                      <a:r>
                        <a:rPr lang="en-US" altLang="zh-CN" sz="1800" dirty="0">
                          <a:latin typeface="微软雅黑" panose="020B0503020204020204" pitchFamily="34" charset="-122"/>
                          <a:ea typeface="微软雅黑" panose="020B0503020204020204" pitchFamily="34" charset="-122"/>
                        </a:rPr>
                        <a:t>15</a:t>
                      </a:r>
                      <a:r>
                        <a:rPr lang="zh-CN" altLang="en-US" sz="1800" dirty="0">
                          <a:latin typeface="微软雅黑" panose="020B0503020204020204" pitchFamily="34" charset="-122"/>
                          <a:ea typeface="微软雅黑" panose="020B0503020204020204" pitchFamily="34" charset="-122"/>
                        </a:rPr>
                        <a:t>分）</a:t>
                      </a:r>
                    </a:p>
                  </a:txBody>
                  <a:tcPr anchor="ctr"/>
                </a:tc>
                <a:tc rowSpan="2">
                  <a:txBody>
                    <a:bodyPr/>
                    <a:lstStyle/>
                    <a:p>
                      <a:pPr algn="ctr"/>
                      <a:r>
                        <a:rPr lang="zh-CN" altLang="en-US" sz="1800" dirty="0">
                          <a:latin typeface="微软雅黑" panose="020B0503020204020204" pitchFamily="34" charset="-122"/>
                          <a:ea typeface="微软雅黑" panose="020B0503020204020204" pitchFamily="34" charset="-122"/>
                        </a:rPr>
                        <a:t>总分</a:t>
                      </a:r>
                    </a:p>
                  </a:txBody>
                  <a:tcPr anchor="ctr"/>
                </a:tc>
                <a:extLst>
                  <a:ext uri="{0D108BD9-81ED-4DB2-BD59-A6C34878D82A}">
                    <a16:rowId xmlns:a16="http://schemas.microsoft.com/office/drawing/2014/main" val="10000"/>
                  </a:ext>
                </a:extLst>
              </a:tr>
              <a:tr h="600854">
                <a:tc>
                  <a:txBody>
                    <a:bodyPr/>
                    <a:lstStyle/>
                    <a:p>
                      <a:pPr algn="ctr"/>
                      <a:r>
                        <a:rPr lang="zh-CN" altLang="en-US" sz="1400" dirty="0">
                          <a:latin typeface="微软雅黑" panose="020B0503020204020204" pitchFamily="34" charset="-122"/>
                          <a:ea typeface="微软雅黑" panose="020B0503020204020204" pitchFamily="34" charset="-122"/>
                        </a:rPr>
                        <a:t>团队介绍</a:t>
                      </a:r>
                    </a:p>
                  </a:txBody>
                  <a:tcPr anchor="ctr"/>
                </a:tc>
                <a:tc>
                  <a:txBody>
                    <a:bodyPr/>
                    <a:lstStyle/>
                    <a:p>
                      <a:pPr algn="ctr"/>
                      <a:r>
                        <a:rPr lang="zh-CN" altLang="en-US" sz="1400" dirty="0">
                          <a:latin typeface="微软雅黑" panose="020B0503020204020204" pitchFamily="34" charset="-122"/>
                          <a:ea typeface="微软雅黑" panose="020B0503020204020204" pitchFamily="34" charset="-122"/>
                        </a:rPr>
                        <a:t>项目简介</a:t>
                      </a:r>
                    </a:p>
                  </a:txBody>
                  <a:tcPr anchor="ctr"/>
                </a:tc>
                <a:tc>
                  <a:txBody>
                    <a:bodyPr/>
                    <a:lstStyle/>
                    <a:p>
                      <a:pPr algn="ctr"/>
                      <a:r>
                        <a:rPr lang="zh-CN" altLang="en-US" sz="1400" dirty="0">
                          <a:latin typeface="微软雅黑" panose="020B0503020204020204" pitchFamily="34" charset="-122"/>
                          <a:ea typeface="微软雅黑" panose="020B0503020204020204" pitchFamily="34" charset="-122"/>
                        </a:rPr>
                        <a:t>产品和运营</a:t>
                      </a:r>
                    </a:p>
                  </a:txBody>
                  <a:tcPr anchor="ctr"/>
                </a:tc>
                <a:tc>
                  <a:txBody>
                    <a:bodyPr/>
                    <a:lstStyle/>
                    <a:p>
                      <a:pPr algn="ctr"/>
                      <a:r>
                        <a:rPr lang="zh-CN" altLang="en-US" sz="1400" dirty="0">
                          <a:latin typeface="微软雅黑" panose="020B0503020204020204" pitchFamily="34" charset="-122"/>
                          <a:ea typeface="微软雅黑" panose="020B0503020204020204" pitchFamily="34" charset="-122"/>
                        </a:rPr>
                        <a:t>发展计划</a:t>
                      </a:r>
                    </a:p>
                  </a:txBody>
                  <a:tcPr anchor="ctr"/>
                </a:tc>
                <a:tc>
                  <a:txBody>
                    <a:bodyPr/>
                    <a:lstStyle/>
                    <a:p>
                      <a:pPr algn="ctr"/>
                      <a:r>
                        <a:rPr lang="zh-CN" altLang="en-US" sz="1400" dirty="0">
                          <a:latin typeface="微软雅黑" panose="020B0503020204020204" pitchFamily="34" charset="-122"/>
                          <a:ea typeface="微软雅黑" panose="020B0503020204020204" pitchFamily="34" charset="-122"/>
                        </a:rPr>
                        <a:t>财务分析</a:t>
                      </a:r>
                    </a:p>
                  </a:txBody>
                  <a:tcPr anchor="ctr"/>
                </a:tc>
                <a:tc>
                  <a:txBody>
                    <a:bodyPr/>
                    <a:lstStyle/>
                    <a:p>
                      <a:pPr algn="ctr"/>
                      <a:r>
                        <a:rPr lang="zh-CN" altLang="en-US" sz="1400" dirty="0">
                          <a:latin typeface="微软雅黑" panose="020B0503020204020204" pitchFamily="34" charset="-122"/>
                          <a:ea typeface="微软雅黑" panose="020B0503020204020204" pitchFamily="34" charset="-122"/>
                        </a:rPr>
                        <a:t>总体评价</a:t>
                      </a:r>
                    </a:p>
                  </a:txBody>
                  <a:tcPr anchor="ctr"/>
                </a:tc>
                <a:tc vMerge="1">
                  <a:txBody>
                    <a:bodyPr/>
                    <a:lstStyle/>
                    <a:p>
                      <a:pPr algn="ctr"/>
                      <a:endParaRPr lang="zh-CN" altLang="en-US" sz="1100" dirty="0"/>
                    </a:p>
                  </a:txBody>
                  <a:tcPr anchor="ctr"/>
                </a:tc>
                <a:extLst>
                  <a:ext uri="{0D108BD9-81ED-4DB2-BD59-A6C34878D82A}">
                    <a16:rowId xmlns:a16="http://schemas.microsoft.com/office/drawing/2014/main" val="10001"/>
                  </a:ext>
                </a:extLst>
              </a:tr>
              <a:tr h="600854">
                <a:tc>
                  <a:txBody>
                    <a:bodyPr/>
                    <a:lstStyle/>
                    <a:p>
                      <a:pPr algn="ctr"/>
                      <a:r>
                        <a:rPr lang="en-US" altLang="zh-CN" sz="1400" dirty="0">
                          <a:latin typeface="微软雅黑" panose="020B0503020204020204" pitchFamily="34" charset="-122"/>
                          <a:ea typeface="微软雅黑" panose="020B0503020204020204" pitchFamily="34" charset="-122"/>
                        </a:rPr>
                        <a:t>5</a:t>
                      </a:r>
                      <a:endParaRPr lang="zh-CN" altLang="en-US" sz="14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rPr>
                        <a:t>15</a:t>
                      </a:r>
                      <a:endParaRPr lang="zh-CN" altLang="en-US" sz="14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rPr>
                        <a:t>40</a:t>
                      </a:r>
                      <a:endParaRPr lang="zh-CN" altLang="en-US" sz="14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rPr>
                        <a:t>15</a:t>
                      </a:r>
                      <a:endParaRPr lang="zh-CN" altLang="en-US" sz="14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rPr>
                        <a:t>10</a:t>
                      </a:r>
                      <a:endParaRPr lang="zh-CN" altLang="en-US" sz="14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rPr>
                        <a:t>15</a:t>
                      </a:r>
                      <a:endParaRPr lang="zh-CN" altLang="en-US" sz="1400" dirty="0">
                        <a:latin typeface="微软雅黑" panose="020B0503020204020204" pitchFamily="34" charset="-122"/>
                        <a:ea typeface="微软雅黑" panose="020B0503020204020204" pitchFamily="34" charset="-122"/>
                      </a:endParaRPr>
                    </a:p>
                  </a:txBody>
                  <a:tcPr anchor="ctr"/>
                </a:tc>
                <a:tc>
                  <a:txBody>
                    <a:bodyPr/>
                    <a:lstStyle/>
                    <a:p>
                      <a:pPr algn="ctr"/>
                      <a:r>
                        <a:rPr lang="en-US" altLang="zh-CN" sz="1400" dirty="0">
                          <a:latin typeface="微软雅黑" panose="020B0503020204020204" pitchFamily="34" charset="-122"/>
                          <a:ea typeface="微软雅黑" panose="020B0503020204020204" pitchFamily="34" charset="-122"/>
                        </a:rPr>
                        <a:t>100</a:t>
                      </a:r>
                      <a:endParaRPr lang="zh-CN" altLang="en-US" sz="1400" dirty="0">
                        <a:latin typeface="微软雅黑" panose="020B0503020204020204" pitchFamily="34" charset="-122"/>
                        <a:ea typeface="微软雅黑" panose="020B0503020204020204" pitchFamily="34" charset="-122"/>
                      </a:endParaRPr>
                    </a:p>
                  </a:txBody>
                  <a:tcPr anchor="ctr"/>
                </a:tc>
                <a:extLst>
                  <a:ext uri="{0D108BD9-81ED-4DB2-BD59-A6C34878D82A}">
                    <a16:rowId xmlns:a16="http://schemas.microsoft.com/office/drawing/2014/main" val="10002"/>
                  </a:ext>
                </a:extLst>
              </a:tr>
            </a:tbl>
          </a:graphicData>
        </a:graphic>
      </p:graphicFrame>
      <p:sp>
        <p:nvSpPr>
          <p:cNvPr id="5" name="矩形 4"/>
          <p:cNvSpPr/>
          <p:nvPr/>
        </p:nvSpPr>
        <p:spPr bwMode="auto">
          <a:xfrm>
            <a:off x="719191" y="0"/>
            <a:ext cx="1243173" cy="1171254"/>
          </a:xfrm>
          <a:prstGeom prst="rect">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评分分布</a:t>
            </a:r>
          </a:p>
        </p:txBody>
      </p:sp>
    </p:spTree>
    <p:extLst>
      <p:ext uri="{BB962C8B-B14F-4D97-AF65-F5344CB8AC3E}">
        <p14:creationId xmlns:p14="http://schemas.microsoft.com/office/powerpoint/2010/main" val="2607757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719191" y="0"/>
            <a:ext cx="1243173" cy="1171254"/>
          </a:xfrm>
          <a:prstGeom prst="rect">
            <a:avLst/>
          </a:prstGeom>
          <a:solidFill>
            <a:schemeClr val="accent1"/>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撰写</a:t>
            </a:r>
            <a:endParaRPr kumimoji="0" lang="en-US" altLang="zh-CN" sz="24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endParaRPr>
          </a:p>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说明</a:t>
            </a:r>
          </a:p>
        </p:txBody>
      </p:sp>
      <p:sp>
        <p:nvSpPr>
          <p:cNvPr id="3" name="文本框 2"/>
          <p:cNvSpPr txBox="1"/>
          <p:nvPr/>
        </p:nvSpPr>
        <p:spPr>
          <a:xfrm>
            <a:off x="719191" y="1544783"/>
            <a:ext cx="7053209" cy="1323439"/>
          </a:xfrm>
          <a:prstGeom prst="rect">
            <a:avLst/>
          </a:prstGeom>
          <a:noFill/>
        </p:spPr>
        <p:txBody>
          <a:bodyPr wrap="square" rtlCol="0">
            <a:spAutoFit/>
          </a:bodyPr>
          <a:lstStyle/>
          <a:p>
            <a:pPr indent="360363"/>
            <a:r>
              <a:rPr lang="zh-CN" altLang="en-US" sz="1600" dirty="0">
                <a:latin typeface="微软雅黑" panose="020B0503020204020204" pitchFamily="34" charset="-122"/>
                <a:ea typeface="微软雅黑" panose="020B0503020204020204" pitchFamily="34" charset="-122"/>
              </a:rPr>
              <a:t>商业计划书分为</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个部分，在</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目录</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页已说明每个部分的目的和内容，</a:t>
            </a:r>
            <a:r>
              <a:rPr lang="en-US" altLang="zh-CN" sz="1600" dirty="0">
                <a:latin typeface="微软雅黑" panose="020B0503020204020204" pitchFamily="34" charset="-122"/>
                <a:ea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rPr>
              <a:t>个部分缺一不可。</a:t>
            </a:r>
            <a:endParaRPr lang="en-US" altLang="zh-CN" sz="1600" dirty="0">
              <a:latin typeface="微软雅黑" panose="020B0503020204020204" pitchFamily="34" charset="-122"/>
              <a:ea typeface="微软雅黑" panose="020B0503020204020204" pitchFamily="34" charset="-122"/>
            </a:endParaRPr>
          </a:p>
          <a:p>
            <a:pPr indent="360363"/>
            <a:endParaRPr lang="en-US" altLang="zh-CN" sz="1600" dirty="0">
              <a:latin typeface="微软雅黑" panose="020B0503020204020204" pitchFamily="34" charset="-122"/>
              <a:ea typeface="微软雅黑" panose="020B0503020204020204" pitchFamily="34" charset="-122"/>
            </a:endParaRPr>
          </a:p>
          <a:p>
            <a:pPr indent="360363"/>
            <a:r>
              <a:rPr lang="zh-CN" altLang="en-US" sz="1600" dirty="0">
                <a:latin typeface="微软雅黑" panose="020B0503020204020204" pitchFamily="34" charset="-122"/>
                <a:ea typeface="微软雅黑" panose="020B0503020204020204" pitchFamily="34" charset="-122"/>
              </a:rPr>
              <a:t>每个部分的</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标题页</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里列出包括的内容条目。此内容条目为建议，可根据项目情况自行增减。以表达清楚每个部分的内容为原则。</a:t>
            </a:r>
          </a:p>
        </p:txBody>
      </p:sp>
    </p:spTree>
    <p:extLst>
      <p:ext uri="{BB962C8B-B14F-4D97-AF65-F5344CB8AC3E}">
        <p14:creationId xmlns:p14="http://schemas.microsoft.com/office/powerpoint/2010/main" val="4179119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bwMode="auto">
          <a:xfrm>
            <a:off x="719191" y="0"/>
            <a:ext cx="1243173" cy="1171254"/>
          </a:xfrm>
          <a:prstGeom prst="rect">
            <a:avLst/>
          </a:prstGeom>
          <a:solidFill>
            <a:srgbClr val="FF0000"/>
          </a:solidFill>
          <a:ln w="9525" cap="flat" cmpd="sng" algn="ctr">
            <a:noFill/>
            <a:prstDash val="solid"/>
            <a:round/>
            <a:headEnd type="none" w="med" len="med"/>
            <a:tailEnd type="none" w="med" len="med"/>
          </a:ln>
        </p:spPr>
        <p:txBody>
          <a:bodyPr vert="horz" wrap="square" lIns="91440" tIns="45720" rIns="91440" bIns="45720" numCol="1" rtlCol="0" anchor="ctr" anchorCtr="1" compatLnSpc="1"/>
          <a:lstStyle/>
          <a:p>
            <a:pPr marL="0" marR="0" indent="0" algn="ctr" defTabSz="914400" rtl="0" eaLnBrk="1" fontAlgn="base" latinLnBrk="0" hangingPunct="1">
              <a:lnSpc>
                <a:spcPct val="100000"/>
              </a:lnSpc>
              <a:spcBef>
                <a:spcPct val="0"/>
              </a:spcBef>
              <a:spcAft>
                <a:spcPct val="0"/>
              </a:spcAft>
              <a:buClrTx/>
              <a:buSzTx/>
              <a:buFont typeface="Arial" pitchFamily="34" charset="0"/>
              <a:buNone/>
            </a:pPr>
            <a:r>
              <a:rPr kumimoji="0" lang="zh-CN" altLang="en-US" sz="16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商业计划书</a:t>
            </a:r>
            <a:r>
              <a:rPr kumimoji="0" lang="zh-CN" altLang="en-US" sz="2800" b="0" i="0" u="none" strike="noStrike" cap="none" normalizeH="0" baseline="0" dirty="0">
                <a:ln>
                  <a:noFill/>
                </a:ln>
                <a:solidFill>
                  <a:schemeClr val="bg1"/>
                </a:solidFill>
                <a:effectLst/>
                <a:latin typeface="微软雅黑" panose="020B0503020204020204" pitchFamily="34" charset="-122"/>
                <a:ea typeface="微软雅黑" panose="020B0503020204020204" pitchFamily="34" charset="-122"/>
              </a:rPr>
              <a:t>目录</a:t>
            </a:r>
          </a:p>
        </p:txBody>
      </p:sp>
      <p:grpSp>
        <p:nvGrpSpPr>
          <p:cNvPr id="91" name="组合 90"/>
          <p:cNvGrpSpPr/>
          <p:nvPr/>
        </p:nvGrpSpPr>
        <p:grpSpPr>
          <a:xfrm>
            <a:off x="2717505" y="2464244"/>
            <a:ext cx="977123" cy="1077050"/>
            <a:chOff x="3289299" y="2205667"/>
            <a:chExt cx="1304925" cy="1527175"/>
          </a:xfrm>
        </p:grpSpPr>
        <p:sp>
          <p:nvSpPr>
            <p:cNvPr id="59" name="Freeform 6"/>
            <p:cNvSpPr>
              <a:spLocks noChangeArrowheads="1"/>
            </p:cNvSpPr>
            <p:nvPr/>
          </p:nvSpPr>
          <p:spPr bwMode="auto">
            <a:xfrm>
              <a:off x="3289299" y="2205667"/>
              <a:ext cx="1304925" cy="1527175"/>
            </a:xfrm>
            <a:custGeom>
              <a:avLst/>
              <a:gdLst>
                <a:gd name="T0" fmla="*/ 2147483646 w 1654"/>
                <a:gd name="T1" fmla="*/ 0 h 1918"/>
                <a:gd name="T2" fmla="*/ 2147483646 w 1654"/>
                <a:gd name="T3" fmla="*/ 2147483646 h 1918"/>
                <a:gd name="T4" fmla="*/ 2147483646 w 1654"/>
                <a:gd name="T5" fmla="*/ 2147483646 h 1918"/>
                <a:gd name="T6" fmla="*/ 2147483646 w 1654"/>
                <a:gd name="T7" fmla="*/ 2147483646 h 1918"/>
                <a:gd name="T8" fmla="*/ 2147483646 w 1654"/>
                <a:gd name="T9" fmla="*/ 2147483646 h 1918"/>
                <a:gd name="T10" fmla="*/ 2147483646 w 1654"/>
                <a:gd name="T11" fmla="*/ 2147483646 h 1918"/>
                <a:gd name="T12" fmla="*/ 2147483646 w 1654"/>
                <a:gd name="T13" fmla="*/ 2147483646 h 1918"/>
                <a:gd name="T14" fmla="*/ 2147483646 w 1654"/>
                <a:gd name="T15" fmla="*/ 2147483646 h 1918"/>
                <a:gd name="T16" fmla="*/ 0 w 1654"/>
                <a:gd name="T17" fmla="*/ 2147483646 h 1918"/>
                <a:gd name="T18" fmla="*/ 2147483646 w 1654"/>
                <a:gd name="T19" fmla="*/ 0 h 19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54"/>
                <a:gd name="T31" fmla="*/ 0 h 1918"/>
                <a:gd name="T32" fmla="*/ 1654 w 1654"/>
                <a:gd name="T33" fmla="*/ 1918 h 19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54" h="1918">
                  <a:moveTo>
                    <a:pt x="827" y="0"/>
                  </a:moveTo>
                  <a:cubicBezTo>
                    <a:pt x="1284" y="0"/>
                    <a:pt x="1654" y="370"/>
                    <a:pt x="1654" y="827"/>
                  </a:cubicBezTo>
                  <a:cubicBezTo>
                    <a:pt x="1654" y="1182"/>
                    <a:pt x="1430" y="1485"/>
                    <a:pt x="1116" y="1602"/>
                  </a:cubicBezTo>
                  <a:lnTo>
                    <a:pt x="995" y="1741"/>
                  </a:lnTo>
                  <a:cubicBezTo>
                    <a:pt x="954" y="1788"/>
                    <a:pt x="912" y="1836"/>
                    <a:pt x="870" y="1884"/>
                  </a:cubicBezTo>
                  <a:cubicBezTo>
                    <a:pt x="845" y="1916"/>
                    <a:pt x="818" y="1918"/>
                    <a:pt x="790" y="1889"/>
                  </a:cubicBezTo>
                  <a:cubicBezTo>
                    <a:pt x="747" y="1840"/>
                    <a:pt x="703" y="1790"/>
                    <a:pt x="660" y="1741"/>
                  </a:cubicBezTo>
                  <a:lnTo>
                    <a:pt x="540" y="1603"/>
                  </a:lnTo>
                  <a:cubicBezTo>
                    <a:pt x="225" y="1486"/>
                    <a:pt x="0" y="1183"/>
                    <a:pt x="0" y="827"/>
                  </a:cubicBezTo>
                  <a:cubicBezTo>
                    <a:pt x="0" y="370"/>
                    <a:pt x="371" y="0"/>
                    <a:pt x="827" y="0"/>
                  </a:cubicBezTo>
                  <a:close/>
                </a:path>
              </a:pathLst>
            </a:custGeom>
            <a:solidFill>
              <a:srgbClr val="99CC39"/>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rgbClr val="294A5A"/>
                </a:solidFill>
                <a:effectLst/>
                <a:uLnTx/>
                <a:uFillTx/>
                <a:latin typeface="Arial" panose="020B0604020202020204" pitchFamily="34" charset="0"/>
              </a:endParaRPr>
            </a:p>
          </p:txBody>
        </p:sp>
        <p:sp>
          <p:nvSpPr>
            <p:cNvPr id="60" name="Freeform 11"/>
            <p:cNvSpPr>
              <a:spLocks noEditPoints="1" noChangeArrowheads="1"/>
            </p:cNvSpPr>
            <p:nvPr/>
          </p:nvSpPr>
          <p:spPr bwMode="auto">
            <a:xfrm>
              <a:off x="3525837" y="2524755"/>
              <a:ext cx="839788" cy="663575"/>
            </a:xfrm>
            <a:custGeom>
              <a:avLst/>
              <a:gdLst>
                <a:gd name="T0" fmla="*/ 2147483646 w 1065"/>
                <a:gd name="T1" fmla="*/ 2147483646 h 834"/>
                <a:gd name="T2" fmla="*/ 2147483646 w 1065"/>
                <a:gd name="T3" fmla="*/ 2147483646 h 834"/>
                <a:gd name="T4" fmla="*/ 2147483646 w 1065"/>
                <a:gd name="T5" fmla="*/ 2147483646 h 834"/>
                <a:gd name="T6" fmla="*/ 2147483646 w 1065"/>
                <a:gd name="T7" fmla="*/ 2147483646 h 834"/>
                <a:gd name="T8" fmla="*/ 2147483646 w 1065"/>
                <a:gd name="T9" fmla="*/ 2147483646 h 834"/>
                <a:gd name="T10" fmla="*/ 2147483646 w 1065"/>
                <a:gd name="T11" fmla="*/ 2147483646 h 834"/>
                <a:gd name="T12" fmla="*/ 2147483646 w 1065"/>
                <a:gd name="T13" fmla="*/ 2147483646 h 834"/>
                <a:gd name="T14" fmla="*/ 2147483646 w 1065"/>
                <a:gd name="T15" fmla="*/ 2147483646 h 834"/>
                <a:gd name="T16" fmla="*/ 2147483646 w 1065"/>
                <a:gd name="T17" fmla="*/ 0 h 834"/>
                <a:gd name="T18" fmla="*/ 2147483646 w 1065"/>
                <a:gd name="T19" fmla="*/ 2147483646 h 834"/>
                <a:gd name="T20" fmla="*/ 2147483646 w 1065"/>
                <a:gd name="T21" fmla="*/ 2147483646 h 834"/>
                <a:gd name="T22" fmla="*/ 2147483646 w 1065"/>
                <a:gd name="T23" fmla="*/ 2147483646 h 834"/>
                <a:gd name="T24" fmla="*/ 2147483646 w 1065"/>
                <a:gd name="T25" fmla="*/ 2147483646 h 834"/>
                <a:gd name="T26" fmla="*/ 2147483646 w 1065"/>
                <a:gd name="T27" fmla="*/ 2147483646 h 834"/>
                <a:gd name="T28" fmla="*/ 2147483646 w 1065"/>
                <a:gd name="T29" fmla="*/ 2147483646 h 834"/>
                <a:gd name="T30" fmla="*/ 2147483646 w 1065"/>
                <a:gd name="T31" fmla="*/ 2147483646 h 834"/>
                <a:gd name="T32" fmla="*/ 2147483646 w 1065"/>
                <a:gd name="T33" fmla="*/ 2147483646 h 834"/>
                <a:gd name="T34" fmla="*/ 2147483646 w 1065"/>
                <a:gd name="T35" fmla="*/ 2147483646 h 834"/>
                <a:gd name="T36" fmla="*/ 2147483646 w 1065"/>
                <a:gd name="T37" fmla="*/ 2147483646 h 834"/>
                <a:gd name="T38" fmla="*/ 2147483646 w 1065"/>
                <a:gd name="T39" fmla="*/ 2147483646 h 834"/>
                <a:gd name="T40" fmla="*/ 2147483646 w 1065"/>
                <a:gd name="T41" fmla="*/ 2147483646 h 834"/>
                <a:gd name="T42" fmla="*/ 2147483646 w 1065"/>
                <a:gd name="T43" fmla="*/ 2147483646 h 834"/>
                <a:gd name="T44" fmla="*/ 2147483646 w 1065"/>
                <a:gd name="T45" fmla="*/ 2147483646 h 834"/>
                <a:gd name="T46" fmla="*/ 2147483646 w 1065"/>
                <a:gd name="T47" fmla="*/ 2147483646 h 834"/>
                <a:gd name="T48" fmla="*/ 2147483646 w 1065"/>
                <a:gd name="T49" fmla="*/ 2147483646 h 834"/>
                <a:gd name="T50" fmla="*/ 2147483646 w 1065"/>
                <a:gd name="T51" fmla="*/ 2147483646 h 834"/>
                <a:gd name="T52" fmla="*/ 2147483646 w 1065"/>
                <a:gd name="T53" fmla="*/ 2147483646 h 834"/>
                <a:gd name="T54" fmla="*/ 2147483646 w 1065"/>
                <a:gd name="T55" fmla="*/ 2147483646 h 834"/>
                <a:gd name="T56" fmla="*/ 2147483646 w 1065"/>
                <a:gd name="T57" fmla="*/ 2147483646 h 834"/>
                <a:gd name="T58" fmla="*/ 2147483646 w 1065"/>
                <a:gd name="T59" fmla="*/ 2147483646 h 834"/>
                <a:gd name="T60" fmla="*/ 2147483646 w 1065"/>
                <a:gd name="T61" fmla="*/ 2147483646 h 834"/>
                <a:gd name="T62" fmla="*/ 2147483646 w 1065"/>
                <a:gd name="T63" fmla="*/ 2147483646 h 834"/>
                <a:gd name="T64" fmla="*/ 2147483646 w 1065"/>
                <a:gd name="T65" fmla="*/ 2147483646 h 834"/>
                <a:gd name="T66" fmla="*/ 0 w 1065"/>
                <a:gd name="T67" fmla="*/ 2147483646 h 834"/>
                <a:gd name="T68" fmla="*/ 2147483646 w 1065"/>
                <a:gd name="T69" fmla="*/ 2147483646 h 834"/>
                <a:gd name="T70" fmla="*/ 2147483646 w 1065"/>
                <a:gd name="T71" fmla="*/ 2147483646 h 834"/>
                <a:gd name="T72" fmla="*/ 2147483646 w 1065"/>
                <a:gd name="T73" fmla="*/ 2147483646 h 834"/>
                <a:gd name="T74" fmla="*/ 2147483646 w 1065"/>
                <a:gd name="T75" fmla="*/ 2147483646 h 834"/>
                <a:gd name="T76" fmla="*/ 2147483646 w 1065"/>
                <a:gd name="T77" fmla="*/ 2147483646 h 834"/>
                <a:gd name="T78" fmla="*/ 2147483646 w 1065"/>
                <a:gd name="T79" fmla="*/ 2147483646 h 8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65"/>
                <a:gd name="T121" fmla="*/ 0 h 834"/>
                <a:gd name="T122" fmla="*/ 1065 w 1065"/>
                <a:gd name="T123" fmla="*/ 834 h 83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65" h="834">
                  <a:moveTo>
                    <a:pt x="543" y="271"/>
                  </a:moveTo>
                  <a:lnTo>
                    <a:pt x="392" y="422"/>
                  </a:lnTo>
                  <a:cubicBezTo>
                    <a:pt x="408" y="431"/>
                    <a:pt x="422" y="442"/>
                    <a:pt x="434" y="454"/>
                  </a:cubicBezTo>
                  <a:lnTo>
                    <a:pt x="544" y="344"/>
                  </a:lnTo>
                  <a:lnTo>
                    <a:pt x="662" y="463"/>
                  </a:lnTo>
                  <a:lnTo>
                    <a:pt x="828" y="296"/>
                  </a:lnTo>
                  <a:lnTo>
                    <a:pt x="854" y="361"/>
                  </a:lnTo>
                  <a:lnTo>
                    <a:pt x="907" y="179"/>
                  </a:lnTo>
                  <a:lnTo>
                    <a:pt x="725" y="232"/>
                  </a:lnTo>
                  <a:lnTo>
                    <a:pt x="792" y="259"/>
                  </a:lnTo>
                  <a:lnTo>
                    <a:pt x="662" y="389"/>
                  </a:lnTo>
                  <a:lnTo>
                    <a:pt x="543" y="271"/>
                  </a:lnTo>
                  <a:close/>
                  <a:moveTo>
                    <a:pt x="1065" y="111"/>
                  </a:moveTo>
                  <a:lnTo>
                    <a:pt x="1065" y="111"/>
                  </a:lnTo>
                  <a:lnTo>
                    <a:pt x="1065" y="44"/>
                  </a:lnTo>
                  <a:lnTo>
                    <a:pt x="647" y="44"/>
                  </a:lnTo>
                  <a:lnTo>
                    <a:pt x="647" y="0"/>
                  </a:lnTo>
                  <a:lnTo>
                    <a:pt x="607" y="0"/>
                  </a:lnTo>
                  <a:lnTo>
                    <a:pt x="607" y="44"/>
                  </a:lnTo>
                  <a:lnTo>
                    <a:pt x="214" y="44"/>
                  </a:lnTo>
                  <a:lnTo>
                    <a:pt x="214" y="111"/>
                  </a:lnTo>
                  <a:lnTo>
                    <a:pt x="243" y="111"/>
                  </a:lnTo>
                  <a:lnTo>
                    <a:pt x="243" y="170"/>
                  </a:lnTo>
                  <a:cubicBezTo>
                    <a:pt x="264" y="172"/>
                    <a:pt x="283" y="179"/>
                    <a:pt x="300" y="189"/>
                  </a:cubicBezTo>
                  <a:lnTo>
                    <a:pt x="300" y="111"/>
                  </a:lnTo>
                  <a:lnTo>
                    <a:pt x="981" y="111"/>
                  </a:lnTo>
                  <a:lnTo>
                    <a:pt x="981" y="548"/>
                  </a:lnTo>
                  <a:lnTo>
                    <a:pt x="493" y="548"/>
                  </a:lnTo>
                  <a:cubicBezTo>
                    <a:pt x="496" y="555"/>
                    <a:pt x="497" y="562"/>
                    <a:pt x="499" y="570"/>
                  </a:cubicBezTo>
                  <a:lnTo>
                    <a:pt x="981" y="570"/>
                  </a:lnTo>
                  <a:lnTo>
                    <a:pt x="981" y="593"/>
                  </a:lnTo>
                  <a:lnTo>
                    <a:pt x="501" y="593"/>
                  </a:lnTo>
                  <a:cubicBezTo>
                    <a:pt x="502" y="599"/>
                    <a:pt x="503" y="604"/>
                    <a:pt x="503" y="609"/>
                  </a:cubicBezTo>
                  <a:lnTo>
                    <a:pt x="503" y="664"/>
                  </a:lnTo>
                  <a:lnTo>
                    <a:pt x="607" y="664"/>
                  </a:lnTo>
                  <a:lnTo>
                    <a:pt x="607" y="828"/>
                  </a:lnTo>
                  <a:lnTo>
                    <a:pt x="647" y="828"/>
                  </a:lnTo>
                  <a:lnTo>
                    <a:pt x="647" y="664"/>
                  </a:lnTo>
                  <a:lnTo>
                    <a:pt x="779" y="664"/>
                  </a:lnTo>
                  <a:lnTo>
                    <a:pt x="839" y="823"/>
                  </a:lnTo>
                  <a:lnTo>
                    <a:pt x="878" y="813"/>
                  </a:lnTo>
                  <a:lnTo>
                    <a:pt x="822" y="664"/>
                  </a:lnTo>
                  <a:lnTo>
                    <a:pt x="1065" y="664"/>
                  </a:lnTo>
                  <a:lnTo>
                    <a:pt x="1065" y="593"/>
                  </a:lnTo>
                  <a:lnTo>
                    <a:pt x="1039" y="593"/>
                  </a:lnTo>
                  <a:lnTo>
                    <a:pt x="1039" y="111"/>
                  </a:lnTo>
                  <a:lnTo>
                    <a:pt x="1065" y="111"/>
                  </a:lnTo>
                  <a:close/>
                  <a:moveTo>
                    <a:pt x="223" y="431"/>
                  </a:moveTo>
                  <a:lnTo>
                    <a:pt x="223" y="431"/>
                  </a:lnTo>
                  <a:cubicBezTo>
                    <a:pt x="280" y="431"/>
                    <a:pt x="327" y="385"/>
                    <a:pt x="327" y="328"/>
                  </a:cubicBezTo>
                  <a:cubicBezTo>
                    <a:pt x="327" y="271"/>
                    <a:pt x="280" y="224"/>
                    <a:pt x="223" y="224"/>
                  </a:cubicBezTo>
                  <a:cubicBezTo>
                    <a:pt x="166" y="224"/>
                    <a:pt x="120" y="271"/>
                    <a:pt x="120" y="328"/>
                  </a:cubicBezTo>
                  <a:cubicBezTo>
                    <a:pt x="120" y="385"/>
                    <a:pt x="166" y="431"/>
                    <a:pt x="223" y="431"/>
                  </a:cubicBezTo>
                  <a:close/>
                  <a:moveTo>
                    <a:pt x="290" y="453"/>
                  </a:moveTo>
                  <a:lnTo>
                    <a:pt x="290" y="453"/>
                  </a:lnTo>
                  <a:lnTo>
                    <a:pt x="251" y="453"/>
                  </a:lnTo>
                  <a:lnTo>
                    <a:pt x="257" y="457"/>
                  </a:lnTo>
                  <a:cubicBezTo>
                    <a:pt x="262" y="460"/>
                    <a:pt x="264" y="467"/>
                    <a:pt x="262" y="472"/>
                  </a:cubicBezTo>
                  <a:lnTo>
                    <a:pt x="248" y="507"/>
                  </a:lnTo>
                  <a:lnTo>
                    <a:pt x="273" y="709"/>
                  </a:lnTo>
                  <a:lnTo>
                    <a:pt x="226" y="751"/>
                  </a:lnTo>
                  <a:lnTo>
                    <a:pt x="180" y="709"/>
                  </a:lnTo>
                  <a:lnTo>
                    <a:pt x="205" y="507"/>
                  </a:lnTo>
                  <a:lnTo>
                    <a:pt x="191" y="472"/>
                  </a:lnTo>
                  <a:cubicBezTo>
                    <a:pt x="188" y="467"/>
                    <a:pt x="191" y="460"/>
                    <a:pt x="195" y="457"/>
                  </a:cubicBezTo>
                  <a:lnTo>
                    <a:pt x="201" y="453"/>
                  </a:lnTo>
                  <a:lnTo>
                    <a:pt x="156" y="453"/>
                  </a:lnTo>
                  <a:cubicBezTo>
                    <a:pt x="70" y="453"/>
                    <a:pt x="0" y="523"/>
                    <a:pt x="0" y="609"/>
                  </a:cubicBezTo>
                  <a:lnTo>
                    <a:pt x="0" y="834"/>
                  </a:lnTo>
                  <a:lnTo>
                    <a:pt x="92" y="834"/>
                  </a:lnTo>
                  <a:lnTo>
                    <a:pt x="92" y="601"/>
                  </a:lnTo>
                  <a:lnTo>
                    <a:pt x="124" y="601"/>
                  </a:lnTo>
                  <a:lnTo>
                    <a:pt x="124" y="834"/>
                  </a:lnTo>
                  <a:lnTo>
                    <a:pt x="320" y="834"/>
                  </a:lnTo>
                  <a:lnTo>
                    <a:pt x="320" y="601"/>
                  </a:lnTo>
                  <a:lnTo>
                    <a:pt x="352" y="601"/>
                  </a:lnTo>
                  <a:lnTo>
                    <a:pt x="352" y="834"/>
                  </a:lnTo>
                  <a:lnTo>
                    <a:pt x="446" y="834"/>
                  </a:lnTo>
                  <a:lnTo>
                    <a:pt x="446" y="609"/>
                  </a:lnTo>
                  <a:cubicBezTo>
                    <a:pt x="446" y="523"/>
                    <a:pt x="376" y="453"/>
                    <a:pt x="290" y="453"/>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zh-CN" altLang="en-US" sz="1100" b="0" i="0" u="none" strike="noStrike" kern="0" cap="none" spc="0" normalizeH="0" baseline="0" noProof="0">
                <a:ln>
                  <a:noFill/>
                </a:ln>
                <a:solidFill>
                  <a:srgbClr val="294A5A"/>
                </a:solidFill>
                <a:effectLst/>
                <a:uLnTx/>
                <a:uFillTx/>
                <a:latin typeface="Arial" panose="020B0604020202020204" pitchFamily="34" charset="0"/>
              </a:endParaRPr>
            </a:p>
          </p:txBody>
        </p:sp>
      </p:grpSp>
      <p:grpSp>
        <p:nvGrpSpPr>
          <p:cNvPr id="92" name="组合 91"/>
          <p:cNvGrpSpPr/>
          <p:nvPr/>
        </p:nvGrpSpPr>
        <p:grpSpPr>
          <a:xfrm>
            <a:off x="1065193" y="2463800"/>
            <a:ext cx="977123" cy="1077050"/>
            <a:chOff x="1082675" y="2205038"/>
            <a:chExt cx="1304925" cy="1527175"/>
          </a:xfrm>
        </p:grpSpPr>
        <p:sp>
          <p:nvSpPr>
            <p:cNvPr id="62" name="Freeform 5"/>
            <p:cNvSpPr>
              <a:spLocks noChangeArrowheads="1"/>
            </p:cNvSpPr>
            <p:nvPr/>
          </p:nvSpPr>
          <p:spPr bwMode="auto">
            <a:xfrm>
              <a:off x="1082675" y="2205038"/>
              <a:ext cx="1304925" cy="1527175"/>
            </a:xfrm>
            <a:custGeom>
              <a:avLst/>
              <a:gdLst>
                <a:gd name="T0" fmla="*/ 2147483646 w 1654"/>
                <a:gd name="T1" fmla="*/ 0 h 1918"/>
                <a:gd name="T2" fmla="*/ 2147483646 w 1654"/>
                <a:gd name="T3" fmla="*/ 2147483646 h 1918"/>
                <a:gd name="T4" fmla="*/ 2147483646 w 1654"/>
                <a:gd name="T5" fmla="*/ 2147483646 h 1918"/>
                <a:gd name="T6" fmla="*/ 2147483646 w 1654"/>
                <a:gd name="T7" fmla="*/ 2147483646 h 1918"/>
                <a:gd name="T8" fmla="*/ 2147483646 w 1654"/>
                <a:gd name="T9" fmla="*/ 2147483646 h 1918"/>
                <a:gd name="T10" fmla="*/ 2147483646 w 1654"/>
                <a:gd name="T11" fmla="*/ 2147483646 h 1918"/>
                <a:gd name="T12" fmla="*/ 2147483646 w 1654"/>
                <a:gd name="T13" fmla="*/ 2147483646 h 1918"/>
                <a:gd name="T14" fmla="*/ 2147483646 w 1654"/>
                <a:gd name="T15" fmla="*/ 2147483646 h 1918"/>
                <a:gd name="T16" fmla="*/ 0 w 1654"/>
                <a:gd name="T17" fmla="*/ 2147483646 h 1918"/>
                <a:gd name="T18" fmla="*/ 2147483646 w 1654"/>
                <a:gd name="T19" fmla="*/ 0 h 19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54"/>
                <a:gd name="T31" fmla="*/ 0 h 1918"/>
                <a:gd name="T32" fmla="*/ 1654 w 1654"/>
                <a:gd name="T33" fmla="*/ 1918 h 19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54" h="1918">
                  <a:moveTo>
                    <a:pt x="827" y="0"/>
                  </a:moveTo>
                  <a:cubicBezTo>
                    <a:pt x="1283" y="0"/>
                    <a:pt x="1654" y="370"/>
                    <a:pt x="1654" y="827"/>
                  </a:cubicBezTo>
                  <a:cubicBezTo>
                    <a:pt x="1654" y="1182"/>
                    <a:pt x="1430" y="1485"/>
                    <a:pt x="1116" y="1602"/>
                  </a:cubicBezTo>
                  <a:lnTo>
                    <a:pt x="995" y="1741"/>
                  </a:lnTo>
                  <a:cubicBezTo>
                    <a:pt x="953" y="1788"/>
                    <a:pt x="912" y="1836"/>
                    <a:pt x="870" y="1884"/>
                  </a:cubicBezTo>
                  <a:cubicBezTo>
                    <a:pt x="845" y="1916"/>
                    <a:pt x="818" y="1918"/>
                    <a:pt x="789" y="1889"/>
                  </a:cubicBezTo>
                  <a:cubicBezTo>
                    <a:pt x="746" y="1840"/>
                    <a:pt x="703" y="1790"/>
                    <a:pt x="660" y="1741"/>
                  </a:cubicBezTo>
                  <a:lnTo>
                    <a:pt x="540" y="1603"/>
                  </a:lnTo>
                  <a:cubicBezTo>
                    <a:pt x="225" y="1486"/>
                    <a:pt x="0" y="1183"/>
                    <a:pt x="0" y="827"/>
                  </a:cubicBezTo>
                  <a:cubicBezTo>
                    <a:pt x="0" y="370"/>
                    <a:pt x="370" y="0"/>
                    <a:pt x="827" y="0"/>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p>
          </p:txBody>
        </p:sp>
        <p:sp>
          <p:nvSpPr>
            <p:cNvPr id="63" name="Freeform 10"/>
            <p:cNvSpPr>
              <a:spLocks noEditPoints="1" noChangeArrowheads="1"/>
            </p:cNvSpPr>
            <p:nvPr/>
          </p:nvSpPr>
          <p:spPr bwMode="auto">
            <a:xfrm>
              <a:off x="1274763" y="2343151"/>
              <a:ext cx="898525" cy="866775"/>
            </a:xfrm>
            <a:custGeom>
              <a:avLst/>
              <a:gdLst>
                <a:gd name="T0" fmla="*/ 2147483646 w 1139"/>
                <a:gd name="T1" fmla="*/ 2147483646 h 1088"/>
                <a:gd name="T2" fmla="*/ 2147483646 w 1139"/>
                <a:gd name="T3" fmla="*/ 2147483646 h 1088"/>
                <a:gd name="T4" fmla="*/ 2147483646 w 1139"/>
                <a:gd name="T5" fmla="*/ 2147483646 h 1088"/>
                <a:gd name="T6" fmla="*/ 2147483646 w 1139"/>
                <a:gd name="T7" fmla="*/ 2147483646 h 1088"/>
                <a:gd name="T8" fmla="*/ 2147483646 w 1139"/>
                <a:gd name="T9" fmla="*/ 2147483646 h 1088"/>
                <a:gd name="T10" fmla="*/ 2147483646 w 1139"/>
                <a:gd name="T11" fmla="*/ 2147483646 h 1088"/>
                <a:gd name="T12" fmla="*/ 2147483646 w 1139"/>
                <a:gd name="T13" fmla="*/ 2147483646 h 1088"/>
                <a:gd name="T14" fmla="*/ 2147483646 w 1139"/>
                <a:gd name="T15" fmla="*/ 2147483646 h 1088"/>
                <a:gd name="T16" fmla="*/ 2147483646 w 1139"/>
                <a:gd name="T17" fmla="*/ 2147483646 h 1088"/>
                <a:gd name="T18" fmla="*/ 2147483646 w 1139"/>
                <a:gd name="T19" fmla="*/ 2147483646 h 1088"/>
                <a:gd name="T20" fmla="*/ 2147483646 w 1139"/>
                <a:gd name="T21" fmla="*/ 2147483646 h 1088"/>
                <a:gd name="T22" fmla="*/ 2147483646 w 1139"/>
                <a:gd name="T23" fmla="*/ 2147483646 h 1088"/>
                <a:gd name="T24" fmla="*/ 2147483646 w 1139"/>
                <a:gd name="T25" fmla="*/ 2147483646 h 1088"/>
                <a:gd name="T26" fmla="*/ 2147483646 w 1139"/>
                <a:gd name="T27" fmla="*/ 2147483646 h 1088"/>
                <a:gd name="T28" fmla="*/ 2147483646 w 1139"/>
                <a:gd name="T29" fmla="*/ 2147483646 h 1088"/>
                <a:gd name="T30" fmla="*/ 2147483646 w 1139"/>
                <a:gd name="T31" fmla="*/ 2147483646 h 1088"/>
                <a:gd name="T32" fmla="*/ 2147483646 w 1139"/>
                <a:gd name="T33" fmla="*/ 2147483646 h 1088"/>
                <a:gd name="T34" fmla="*/ 2147483646 w 1139"/>
                <a:gd name="T35" fmla="*/ 2147483646 h 1088"/>
                <a:gd name="T36" fmla="*/ 2147483646 w 1139"/>
                <a:gd name="T37" fmla="*/ 2147483646 h 1088"/>
                <a:gd name="T38" fmla="*/ 2147483646 w 1139"/>
                <a:gd name="T39" fmla="*/ 2147483646 h 1088"/>
                <a:gd name="T40" fmla="*/ 2147483646 w 1139"/>
                <a:gd name="T41" fmla="*/ 2147483646 h 1088"/>
                <a:gd name="T42" fmla="*/ 2147483646 w 1139"/>
                <a:gd name="T43" fmla="*/ 2147483646 h 1088"/>
                <a:gd name="T44" fmla="*/ 2147483646 w 1139"/>
                <a:gd name="T45" fmla="*/ 2147483646 h 1088"/>
                <a:gd name="T46" fmla="*/ 2147483646 w 1139"/>
                <a:gd name="T47" fmla="*/ 2147483646 h 1088"/>
                <a:gd name="T48" fmla="*/ 0 w 1139"/>
                <a:gd name="T49" fmla="*/ 2147483646 h 1088"/>
                <a:gd name="T50" fmla="*/ 2147483646 w 1139"/>
                <a:gd name="T51" fmla="*/ 2147483646 h 1088"/>
                <a:gd name="T52" fmla="*/ 2147483646 w 1139"/>
                <a:gd name="T53" fmla="*/ 2147483646 h 1088"/>
                <a:gd name="T54" fmla="*/ 2147483646 w 1139"/>
                <a:gd name="T55" fmla="*/ 2147483646 h 1088"/>
                <a:gd name="T56" fmla="*/ 2147483646 w 1139"/>
                <a:gd name="T57" fmla="*/ 2147483646 h 1088"/>
                <a:gd name="T58" fmla="*/ 2147483646 w 1139"/>
                <a:gd name="T59" fmla="*/ 2147483646 h 1088"/>
                <a:gd name="T60" fmla="*/ 2147483646 w 1139"/>
                <a:gd name="T61" fmla="*/ 2147483646 h 1088"/>
                <a:gd name="T62" fmla="*/ 2147483646 w 1139"/>
                <a:gd name="T63" fmla="*/ 2147483646 h 1088"/>
                <a:gd name="T64" fmla="*/ 2147483646 w 1139"/>
                <a:gd name="T65" fmla="*/ 2147483646 h 1088"/>
                <a:gd name="T66" fmla="*/ 2147483646 w 1139"/>
                <a:gd name="T67" fmla="*/ 2147483646 h 1088"/>
                <a:gd name="T68" fmla="*/ 2147483646 w 1139"/>
                <a:gd name="T69" fmla="*/ 2147483646 h 1088"/>
                <a:gd name="T70" fmla="*/ 2147483646 w 1139"/>
                <a:gd name="T71" fmla="*/ 2147483646 h 1088"/>
                <a:gd name="T72" fmla="*/ 2147483646 w 1139"/>
                <a:gd name="T73" fmla="*/ 2147483646 h 1088"/>
                <a:gd name="T74" fmla="*/ 2147483646 w 1139"/>
                <a:gd name="T75" fmla="*/ 2147483646 h 1088"/>
                <a:gd name="T76" fmla="*/ 2147483646 w 1139"/>
                <a:gd name="T77" fmla="*/ 2147483646 h 1088"/>
                <a:gd name="T78" fmla="*/ 2147483646 w 1139"/>
                <a:gd name="T79" fmla="*/ 2147483646 h 1088"/>
                <a:gd name="T80" fmla="*/ 2147483646 w 1139"/>
                <a:gd name="T81" fmla="*/ 2147483646 h 1088"/>
                <a:gd name="T82" fmla="*/ 2147483646 w 1139"/>
                <a:gd name="T83" fmla="*/ 2147483646 h 1088"/>
                <a:gd name="T84" fmla="*/ 2147483646 w 1139"/>
                <a:gd name="T85" fmla="*/ 2147483646 h 1088"/>
                <a:gd name="T86" fmla="*/ 2147483646 w 1139"/>
                <a:gd name="T87" fmla="*/ 2147483646 h 1088"/>
                <a:gd name="T88" fmla="*/ 2147483646 w 1139"/>
                <a:gd name="T89" fmla="*/ 2147483646 h 1088"/>
                <a:gd name="T90" fmla="*/ 2147483646 w 1139"/>
                <a:gd name="T91" fmla="*/ 2147483646 h 1088"/>
                <a:gd name="T92" fmla="*/ 2147483646 w 1139"/>
                <a:gd name="T93" fmla="*/ 2147483646 h 1088"/>
                <a:gd name="T94" fmla="*/ 2147483646 w 1139"/>
                <a:gd name="T95" fmla="*/ 2147483646 h 10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39"/>
                <a:gd name="T145" fmla="*/ 0 h 1088"/>
                <a:gd name="T146" fmla="*/ 1139 w 1139"/>
                <a:gd name="T147" fmla="*/ 1088 h 108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39" h="1088">
                  <a:moveTo>
                    <a:pt x="771" y="406"/>
                  </a:moveTo>
                  <a:cubicBezTo>
                    <a:pt x="767" y="411"/>
                    <a:pt x="764" y="415"/>
                    <a:pt x="761" y="419"/>
                  </a:cubicBezTo>
                  <a:cubicBezTo>
                    <a:pt x="761" y="420"/>
                    <a:pt x="761" y="420"/>
                    <a:pt x="760" y="420"/>
                  </a:cubicBezTo>
                  <a:cubicBezTo>
                    <a:pt x="758" y="424"/>
                    <a:pt x="755" y="429"/>
                    <a:pt x="753" y="433"/>
                  </a:cubicBezTo>
                  <a:cubicBezTo>
                    <a:pt x="752" y="435"/>
                    <a:pt x="752" y="436"/>
                    <a:pt x="751" y="437"/>
                  </a:cubicBezTo>
                  <a:cubicBezTo>
                    <a:pt x="749" y="442"/>
                    <a:pt x="747" y="447"/>
                    <a:pt x="745" y="452"/>
                  </a:cubicBezTo>
                  <a:cubicBezTo>
                    <a:pt x="745" y="452"/>
                    <a:pt x="745" y="453"/>
                    <a:pt x="745" y="453"/>
                  </a:cubicBezTo>
                  <a:cubicBezTo>
                    <a:pt x="744" y="458"/>
                    <a:pt x="742" y="463"/>
                    <a:pt x="741" y="468"/>
                  </a:cubicBezTo>
                  <a:cubicBezTo>
                    <a:pt x="741" y="470"/>
                    <a:pt x="741" y="471"/>
                    <a:pt x="741" y="473"/>
                  </a:cubicBezTo>
                  <a:cubicBezTo>
                    <a:pt x="740" y="478"/>
                    <a:pt x="740" y="484"/>
                    <a:pt x="740" y="490"/>
                  </a:cubicBezTo>
                  <a:cubicBezTo>
                    <a:pt x="740" y="497"/>
                    <a:pt x="740" y="504"/>
                    <a:pt x="741" y="510"/>
                  </a:cubicBezTo>
                  <a:cubicBezTo>
                    <a:pt x="742" y="511"/>
                    <a:pt x="742" y="512"/>
                    <a:pt x="742" y="513"/>
                  </a:cubicBezTo>
                  <a:cubicBezTo>
                    <a:pt x="743" y="520"/>
                    <a:pt x="745" y="526"/>
                    <a:pt x="747" y="532"/>
                  </a:cubicBezTo>
                  <a:cubicBezTo>
                    <a:pt x="747" y="533"/>
                    <a:pt x="748" y="534"/>
                    <a:pt x="748" y="535"/>
                  </a:cubicBezTo>
                  <a:cubicBezTo>
                    <a:pt x="750" y="541"/>
                    <a:pt x="753" y="547"/>
                    <a:pt x="756" y="552"/>
                  </a:cubicBezTo>
                  <a:cubicBezTo>
                    <a:pt x="757" y="553"/>
                    <a:pt x="757" y="554"/>
                    <a:pt x="758" y="555"/>
                  </a:cubicBezTo>
                  <a:cubicBezTo>
                    <a:pt x="761" y="560"/>
                    <a:pt x="765" y="566"/>
                    <a:pt x="769" y="571"/>
                  </a:cubicBezTo>
                  <a:cubicBezTo>
                    <a:pt x="769" y="571"/>
                    <a:pt x="769" y="571"/>
                    <a:pt x="769" y="571"/>
                  </a:cubicBezTo>
                  <a:cubicBezTo>
                    <a:pt x="774" y="576"/>
                    <a:pt x="778" y="581"/>
                    <a:pt x="783" y="585"/>
                  </a:cubicBezTo>
                  <a:cubicBezTo>
                    <a:pt x="784" y="586"/>
                    <a:pt x="784" y="586"/>
                    <a:pt x="784" y="586"/>
                  </a:cubicBezTo>
                  <a:cubicBezTo>
                    <a:pt x="789" y="591"/>
                    <a:pt x="795" y="594"/>
                    <a:pt x="801" y="598"/>
                  </a:cubicBezTo>
                  <a:cubicBezTo>
                    <a:pt x="801" y="598"/>
                    <a:pt x="802" y="599"/>
                    <a:pt x="802" y="599"/>
                  </a:cubicBezTo>
                  <a:cubicBezTo>
                    <a:pt x="808" y="602"/>
                    <a:pt x="814" y="605"/>
                    <a:pt x="820" y="608"/>
                  </a:cubicBezTo>
                  <a:cubicBezTo>
                    <a:pt x="821" y="608"/>
                    <a:pt x="821" y="608"/>
                    <a:pt x="822" y="608"/>
                  </a:cubicBezTo>
                  <a:cubicBezTo>
                    <a:pt x="836" y="613"/>
                    <a:pt x="851" y="616"/>
                    <a:pt x="866" y="616"/>
                  </a:cubicBezTo>
                  <a:cubicBezTo>
                    <a:pt x="936" y="616"/>
                    <a:pt x="993" y="559"/>
                    <a:pt x="993" y="490"/>
                  </a:cubicBezTo>
                  <a:cubicBezTo>
                    <a:pt x="993" y="420"/>
                    <a:pt x="936" y="363"/>
                    <a:pt x="866" y="363"/>
                  </a:cubicBezTo>
                  <a:cubicBezTo>
                    <a:pt x="848" y="363"/>
                    <a:pt x="831" y="367"/>
                    <a:pt x="816" y="374"/>
                  </a:cubicBezTo>
                  <a:cubicBezTo>
                    <a:pt x="816" y="374"/>
                    <a:pt x="816" y="374"/>
                    <a:pt x="816" y="374"/>
                  </a:cubicBezTo>
                  <a:cubicBezTo>
                    <a:pt x="815" y="374"/>
                    <a:pt x="815" y="374"/>
                    <a:pt x="814" y="374"/>
                  </a:cubicBezTo>
                  <a:cubicBezTo>
                    <a:pt x="810" y="376"/>
                    <a:pt x="806" y="379"/>
                    <a:pt x="802" y="381"/>
                  </a:cubicBezTo>
                  <a:cubicBezTo>
                    <a:pt x="800" y="382"/>
                    <a:pt x="799" y="382"/>
                    <a:pt x="798" y="383"/>
                  </a:cubicBezTo>
                  <a:cubicBezTo>
                    <a:pt x="794" y="386"/>
                    <a:pt x="789" y="389"/>
                    <a:pt x="785" y="392"/>
                  </a:cubicBezTo>
                  <a:cubicBezTo>
                    <a:pt x="785" y="393"/>
                    <a:pt x="784" y="393"/>
                    <a:pt x="784" y="393"/>
                  </a:cubicBezTo>
                  <a:cubicBezTo>
                    <a:pt x="780" y="397"/>
                    <a:pt x="777" y="400"/>
                    <a:pt x="773" y="404"/>
                  </a:cubicBezTo>
                  <a:cubicBezTo>
                    <a:pt x="773" y="405"/>
                    <a:pt x="772" y="406"/>
                    <a:pt x="771" y="406"/>
                  </a:cubicBezTo>
                  <a:close/>
                  <a:moveTo>
                    <a:pt x="570" y="253"/>
                  </a:moveTo>
                  <a:lnTo>
                    <a:pt x="570" y="253"/>
                  </a:lnTo>
                  <a:cubicBezTo>
                    <a:pt x="639" y="253"/>
                    <a:pt x="696" y="196"/>
                    <a:pt x="696" y="127"/>
                  </a:cubicBezTo>
                  <a:cubicBezTo>
                    <a:pt x="696" y="57"/>
                    <a:pt x="639" y="0"/>
                    <a:pt x="570" y="0"/>
                  </a:cubicBezTo>
                  <a:cubicBezTo>
                    <a:pt x="500" y="0"/>
                    <a:pt x="443" y="57"/>
                    <a:pt x="443" y="127"/>
                  </a:cubicBezTo>
                  <a:cubicBezTo>
                    <a:pt x="443" y="196"/>
                    <a:pt x="500" y="253"/>
                    <a:pt x="570" y="253"/>
                  </a:cubicBezTo>
                  <a:close/>
                  <a:moveTo>
                    <a:pt x="688" y="609"/>
                  </a:moveTo>
                  <a:lnTo>
                    <a:pt x="688" y="609"/>
                  </a:lnTo>
                  <a:lnTo>
                    <a:pt x="688" y="513"/>
                  </a:lnTo>
                  <a:cubicBezTo>
                    <a:pt x="687" y="505"/>
                    <a:pt x="686" y="497"/>
                    <a:pt x="686" y="490"/>
                  </a:cubicBezTo>
                  <a:cubicBezTo>
                    <a:pt x="686" y="482"/>
                    <a:pt x="687" y="474"/>
                    <a:pt x="688" y="467"/>
                  </a:cubicBezTo>
                  <a:lnTo>
                    <a:pt x="688" y="461"/>
                  </a:lnTo>
                  <a:lnTo>
                    <a:pt x="689" y="461"/>
                  </a:lnTo>
                  <a:cubicBezTo>
                    <a:pt x="698" y="405"/>
                    <a:pt x="733" y="357"/>
                    <a:pt x="782" y="331"/>
                  </a:cubicBezTo>
                  <a:cubicBezTo>
                    <a:pt x="748" y="299"/>
                    <a:pt x="702" y="279"/>
                    <a:pt x="651" y="279"/>
                  </a:cubicBezTo>
                  <a:lnTo>
                    <a:pt x="488" y="279"/>
                  </a:lnTo>
                  <a:cubicBezTo>
                    <a:pt x="437" y="279"/>
                    <a:pt x="391" y="299"/>
                    <a:pt x="357" y="331"/>
                  </a:cubicBezTo>
                  <a:cubicBezTo>
                    <a:pt x="414" y="361"/>
                    <a:pt x="453" y="421"/>
                    <a:pt x="453" y="490"/>
                  </a:cubicBezTo>
                  <a:cubicBezTo>
                    <a:pt x="453" y="504"/>
                    <a:pt x="451" y="518"/>
                    <a:pt x="448" y="531"/>
                  </a:cubicBezTo>
                  <a:lnTo>
                    <a:pt x="448" y="608"/>
                  </a:lnTo>
                  <a:cubicBezTo>
                    <a:pt x="500" y="629"/>
                    <a:pt x="543" y="668"/>
                    <a:pt x="570" y="718"/>
                  </a:cubicBezTo>
                  <a:cubicBezTo>
                    <a:pt x="595" y="669"/>
                    <a:pt x="638" y="631"/>
                    <a:pt x="688" y="609"/>
                  </a:cubicBezTo>
                  <a:close/>
                  <a:moveTo>
                    <a:pt x="512" y="725"/>
                  </a:moveTo>
                  <a:lnTo>
                    <a:pt x="512" y="725"/>
                  </a:lnTo>
                  <a:cubicBezTo>
                    <a:pt x="508" y="719"/>
                    <a:pt x="504" y="714"/>
                    <a:pt x="499" y="709"/>
                  </a:cubicBezTo>
                  <a:cubicBezTo>
                    <a:pt x="499" y="708"/>
                    <a:pt x="498" y="707"/>
                    <a:pt x="497" y="707"/>
                  </a:cubicBezTo>
                  <a:cubicBezTo>
                    <a:pt x="493" y="702"/>
                    <a:pt x="489" y="698"/>
                    <a:pt x="484" y="693"/>
                  </a:cubicBezTo>
                  <a:cubicBezTo>
                    <a:pt x="484" y="693"/>
                    <a:pt x="483" y="692"/>
                    <a:pt x="482" y="691"/>
                  </a:cubicBezTo>
                  <a:cubicBezTo>
                    <a:pt x="477" y="687"/>
                    <a:pt x="473" y="683"/>
                    <a:pt x="467" y="679"/>
                  </a:cubicBezTo>
                  <a:cubicBezTo>
                    <a:pt x="467" y="679"/>
                    <a:pt x="466" y="679"/>
                    <a:pt x="466" y="678"/>
                  </a:cubicBezTo>
                  <a:cubicBezTo>
                    <a:pt x="449" y="666"/>
                    <a:pt x="429" y="656"/>
                    <a:pt x="409" y="650"/>
                  </a:cubicBezTo>
                  <a:cubicBezTo>
                    <a:pt x="404" y="649"/>
                    <a:pt x="400" y="648"/>
                    <a:pt x="395" y="647"/>
                  </a:cubicBezTo>
                  <a:cubicBezTo>
                    <a:pt x="393" y="646"/>
                    <a:pt x="390" y="646"/>
                    <a:pt x="388" y="645"/>
                  </a:cubicBezTo>
                  <a:cubicBezTo>
                    <a:pt x="385" y="645"/>
                    <a:pt x="381" y="644"/>
                    <a:pt x="378" y="644"/>
                  </a:cubicBezTo>
                  <a:cubicBezTo>
                    <a:pt x="376" y="644"/>
                    <a:pt x="374" y="643"/>
                    <a:pt x="372" y="643"/>
                  </a:cubicBezTo>
                  <a:cubicBezTo>
                    <a:pt x="366" y="643"/>
                    <a:pt x="360" y="642"/>
                    <a:pt x="355" y="642"/>
                  </a:cubicBezTo>
                  <a:lnTo>
                    <a:pt x="191" y="642"/>
                  </a:lnTo>
                  <a:cubicBezTo>
                    <a:pt x="86" y="642"/>
                    <a:pt x="0" y="728"/>
                    <a:pt x="0" y="833"/>
                  </a:cubicBezTo>
                  <a:lnTo>
                    <a:pt x="0" y="1088"/>
                  </a:lnTo>
                  <a:lnTo>
                    <a:pt x="112" y="1088"/>
                  </a:lnTo>
                  <a:lnTo>
                    <a:pt x="112" y="824"/>
                  </a:lnTo>
                  <a:lnTo>
                    <a:pt x="151" y="824"/>
                  </a:lnTo>
                  <a:lnTo>
                    <a:pt x="151" y="1088"/>
                  </a:lnTo>
                  <a:lnTo>
                    <a:pt x="391" y="1088"/>
                  </a:lnTo>
                  <a:lnTo>
                    <a:pt x="391" y="824"/>
                  </a:lnTo>
                  <a:lnTo>
                    <a:pt x="430" y="824"/>
                  </a:lnTo>
                  <a:lnTo>
                    <a:pt x="430" y="1088"/>
                  </a:lnTo>
                  <a:lnTo>
                    <a:pt x="546" y="1088"/>
                  </a:lnTo>
                  <a:lnTo>
                    <a:pt x="546" y="833"/>
                  </a:lnTo>
                  <a:cubicBezTo>
                    <a:pt x="546" y="793"/>
                    <a:pt x="533" y="756"/>
                    <a:pt x="512" y="725"/>
                  </a:cubicBezTo>
                  <a:cubicBezTo>
                    <a:pt x="512" y="725"/>
                    <a:pt x="512" y="725"/>
                    <a:pt x="512" y="725"/>
                  </a:cubicBezTo>
                  <a:close/>
                  <a:moveTo>
                    <a:pt x="948" y="642"/>
                  </a:moveTo>
                  <a:lnTo>
                    <a:pt x="948" y="642"/>
                  </a:lnTo>
                  <a:lnTo>
                    <a:pt x="785" y="642"/>
                  </a:lnTo>
                  <a:cubicBezTo>
                    <a:pt x="779" y="642"/>
                    <a:pt x="773" y="643"/>
                    <a:pt x="767" y="643"/>
                  </a:cubicBezTo>
                  <a:cubicBezTo>
                    <a:pt x="765" y="643"/>
                    <a:pt x="763" y="644"/>
                    <a:pt x="761" y="644"/>
                  </a:cubicBezTo>
                  <a:cubicBezTo>
                    <a:pt x="758" y="644"/>
                    <a:pt x="754" y="645"/>
                    <a:pt x="750" y="646"/>
                  </a:cubicBezTo>
                  <a:cubicBezTo>
                    <a:pt x="748" y="646"/>
                    <a:pt x="746" y="646"/>
                    <a:pt x="743" y="647"/>
                  </a:cubicBezTo>
                  <a:cubicBezTo>
                    <a:pt x="739" y="648"/>
                    <a:pt x="735" y="649"/>
                    <a:pt x="731" y="650"/>
                  </a:cubicBezTo>
                  <a:cubicBezTo>
                    <a:pt x="703" y="658"/>
                    <a:pt x="676" y="673"/>
                    <a:pt x="655" y="693"/>
                  </a:cubicBezTo>
                  <a:cubicBezTo>
                    <a:pt x="655" y="694"/>
                    <a:pt x="654" y="694"/>
                    <a:pt x="654" y="694"/>
                  </a:cubicBezTo>
                  <a:cubicBezTo>
                    <a:pt x="649" y="698"/>
                    <a:pt x="645" y="703"/>
                    <a:pt x="641" y="708"/>
                  </a:cubicBezTo>
                  <a:cubicBezTo>
                    <a:pt x="640" y="708"/>
                    <a:pt x="640" y="709"/>
                    <a:pt x="639" y="709"/>
                  </a:cubicBezTo>
                  <a:cubicBezTo>
                    <a:pt x="611" y="743"/>
                    <a:pt x="593" y="786"/>
                    <a:pt x="593" y="833"/>
                  </a:cubicBezTo>
                  <a:lnTo>
                    <a:pt x="593" y="1088"/>
                  </a:lnTo>
                  <a:lnTo>
                    <a:pt x="705" y="1088"/>
                  </a:lnTo>
                  <a:lnTo>
                    <a:pt x="705" y="824"/>
                  </a:lnTo>
                  <a:lnTo>
                    <a:pt x="744" y="824"/>
                  </a:lnTo>
                  <a:lnTo>
                    <a:pt x="744" y="1088"/>
                  </a:lnTo>
                  <a:lnTo>
                    <a:pt x="985" y="1088"/>
                  </a:lnTo>
                  <a:lnTo>
                    <a:pt x="985" y="824"/>
                  </a:lnTo>
                  <a:lnTo>
                    <a:pt x="1024" y="824"/>
                  </a:lnTo>
                  <a:lnTo>
                    <a:pt x="1024" y="1088"/>
                  </a:lnTo>
                  <a:lnTo>
                    <a:pt x="1139" y="1088"/>
                  </a:lnTo>
                  <a:lnTo>
                    <a:pt x="1139" y="833"/>
                  </a:lnTo>
                  <a:cubicBezTo>
                    <a:pt x="1139" y="728"/>
                    <a:pt x="1053" y="642"/>
                    <a:pt x="948" y="642"/>
                  </a:cubicBezTo>
                  <a:close/>
                  <a:moveTo>
                    <a:pt x="273" y="616"/>
                  </a:moveTo>
                  <a:lnTo>
                    <a:pt x="273" y="616"/>
                  </a:lnTo>
                  <a:cubicBezTo>
                    <a:pt x="289" y="616"/>
                    <a:pt x="304" y="613"/>
                    <a:pt x="317" y="608"/>
                  </a:cubicBezTo>
                  <a:cubicBezTo>
                    <a:pt x="318" y="608"/>
                    <a:pt x="318" y="608"/>
                    <a:pt x="318" y="608"/>
                  </a:cubicBezTo>
                  <a:cubicBezTo>
                    <a:pt x="325" y="605"/>
                    <a:pt x="331" y="602"/>
                    <a:pt x="337" y="599"/>
                  </a:cubicBezTo>
                  <a:cubicBezTo>
                    <a:pt x="337" y="599"/>
                    <a:pt x="338" y="598"/>
                    <a:pt x="338" y="598"/>
                  </a:cubicBezTo>
                  <a:cubicBezTo>
                    <a:pt x="344" y="594"/>
                    <a:pt x="350" y="591"/>
                    <a:pt x="355" y="586"/>
                  </a:cubicBezTo>
                  <a:cubicBezTo>
                    <a:pt x="355" y="586"/>
                    <a:pt x="355" y="586"/>
                    <a:pt x="355" y="586"/>
                  </a:cubicBezTo>
                  <a:cubicBezTo>
                    <a:pt x="366" y="577"/>
                    <a:pt x="374" y="566"/>
                    <a:pt x="381" y="554"/>
                  </a:cubicBezTo>
                  <a:cubicBezTo>
                    <a:pt x="382" y="554"/>
                    <a:pt x="382" y="553"/>
                    <a:pt x="383" y="552"/>
                  </a:cubicBezTo>
                  <a:cubicBezTo>
                    <a:pt x="386" y="547"/>
                    <a:pt x="389" y="541"/>
                    <a:pt x="391" y="535"/>
                  </a:cubicBezTo>
                  <a:cubicBezTo>
                    <a:pt x="391" y="534"/>
                    <a:pt x="392" y="533"/>
                    <a:pt x="392" y="532"/>
                  </a:cubicBezTo>
                  <a:cubicBezTo>
                    <a:pt x="394" y="526"/>
                    <a:pt x="396" y="520"/>
                    <a:pt x="397" y="513"/>
                  </a:cubicBezTo>
                  <a:cubicBezTo>
                    <a:pt x="397" y="512"/>
                    <a:pt x="398" y="511"/>
                    <a:pt x="398" y="510"/>
                  </a:cubicBezTo>
                  <a:cubicBezTo>
                    <a:pt x="399" y="504"/>
                    <a:pt x="399" y="497"/>
                    <a:pt x="399" y="490"/>
                  </a:cubicBezTo>
                  <a:cubicBezTo>
                    <a:pt x="399" y="484"/>
                    <a:pt x="399" y="478"/>
                    <a:pt x="398" y="472"/>
                  </a:cubicBezTo>
                  <a:cubicBezTo>
                    <a:pt x="398" y="471"/>
                    <a:pt x="398" y="470"/>
                    <a:pt x="398" y="468"/>
                  </a:cubicBezTo>
                  <a:cubicBezTo>
                    <a:pt x="397" y="463"/>
                    <a:pt x="395" y="458"/>
                    <a:pt x="394" y="453"/>
                  </a:cubicBezTo>
                  <a:cubicBezTo>
                    <a:pt x="394" y="452"/>
                    <a:pt x="394" y="452"/>
                    <a:pt x="394" y="452"/>
                  </a:cubicBezTo>
                  <a:cubicBezTo>
                    <a:pt x="392" y="447"/>
                    <a:pt x="390" y="442"/>
                    <a:pt x="388" y="437"/>
                  </a:cubicBezTo>
                  <a:cubicBezTo>
                    <a:pt x="387" y="436"/>
                    <a:pt x="387" y="435"/>
                    <a:pt x="386" y="434"/>
                  </a:cubicBezTo>
                  <a:cubicBezTo>
                    <a:pt x="384" y="429"/>
                    <a:pt x="381" y="424"/>
                    <a:pt x="378" y="419"/>
                  </a:cubicBezTo>
                  <a:cubicBezTo>
                    <a:pt x="375" y="415"/>
                    <a:pt x="372" y="410"/>
                    <a:pt x="368" y="406"/>
                  </a:cubicBezTo>
                  <a:cubicBezTo>
                    <a:pt x="367" y="405"/>
                    <a:pt x="367" y="405"/>
                    <a:pt x="366" y="404"/>
                  </a:cubicBezTo>
                  <a:cubicBezTo>
                    <a:pt x="362" y="400"/>
                    <a:pt x="358" y="396"/>
                    <a:pt x="354" y="393"/>
                  </a:cubicBezTo>
                  <a:cubicBezTo>
                    <a:pt x="354" y="393"/>
                    <a:pt x="354" y="393"/>
                    <a:pt x="354" y="393"/>
                  </a:cubicBezTo>
                  <a:cubicBezTo>
                    <a:pt x="350" y="389"/>
                    <a:pt x="345" y="386"/>
                    <a:pt x="341" y="383"/>
                  </a:cubicBezTo>
                  <a:cubicBezTo>
                    <a:pt x="340" y="382"/>
                    <a:pt x="339" y="382"/>
                    <a:pt x="338" y="381"/>
                  </a:cubicBezTo>
                  <a:cubicBezTo>
                    <a:pt x="334" y="379"/>
                    <a:pt x="329" y="376"/>
                    <a:pt x="324" y="374"/>
                  </a:cubicBezTo>
                  <a:cubicBezTo>
                    <a:pt x="324" y="374"/>
                    <a:pt x="324" y="374"/>
                    <a:pt x="323" y="374"/>
                  </a:cubicBezTo>
                  <a:cubicBezTo>
                    <a:pt x="308" y="367"/>
                    <a:pt x="291" y="363"/>
                    <a:pt x="273" y="363"/>
                  </a:cubicBezTo>
                  <a:cubicBezTo>
                    <a:pt x="203" y="363"/>
                    <a:pt x="146" y="420"/>
                    <a:pt x="146" y="490"/>
                  </a:cubicBezTo>
                  <a:cubicBezTo>
                    <a:pt x="146" y="559"/>
                    <a:pt x="203" y="616"/>
                    <a:pt x="273" y="616"/>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p>
          </p:txBody>
        </p:sp>
      </p:grpSp>
      <p:grpSp>
        <p:nvGrpSpPr>
          <p:cNvPr id="93" name="组合 92"/>
          <p:cNvGrpSpPr/>
          <p:nvPr/>
        </p:nvGrpSpPr>
        <p:grpSpPr>
          <a:xfrm>
            <a:off x="4368630" y="2463800"/>
            <a:ext cx="978311" cy="1077050"/>
            <a:chOff x="5494338" y="2205038"/>
            <a:chExt cx="1306512" cy="1527175"/>
          </a:xfrm>
        </p:grpSpPr>
        <p:sp>
          <p:nvSpPr>
            <p:cNvPr id="68" name="Freeform 7"/>
            <p:cNvSpPr>
              <a:spLocks noChangeArrowheads="1"/>
            </p:cNvSpPr>
            <p:nvPr/>
          </p:nvSpPr>
          <p:spPr bwMode="auto">
            <a:xfrm>
              <a:off x="5494338" y="2205038"/>
              <a:ext cx="1306512" cy="1527175"/>
            </a:xfrm>
            <a:custGeom>
              <a:avLst/>
              <a:gdLst>
                <a:gd name="T0" fmla="*/ 2147483646 w 1654"/>
                <a:gd name="T1" fmla="*/ 0 h 1918"/>
                <a:gd name="T2" fmla="*/ 2147483646 w 1654"/>
                <a:gd name="T3" fmla="*/ 2147483646 h 1918"/>
                <a:gd name="T4" fmla="*/ 2147483646 w 1654"/>
                <a:gd name="T5" fmla="*/ 2147483646 h 1918"/>
                <a:gd name="T6" fmla="*/ 2147483646 w 1654"/>
                <a:gd name="T7" fmla="*/ 2147483646 h 1918"/>
                <a:gd name="T8" fmla="*/ 2147483646 w 1654"/>
                <a:gd name="T9" fmla="*/ 2147483646 h 1918"/>
                <a:gd name="T10" fmla="*/ 2147483646 w 1654"/>
                <a:gd name="T11" fmla="*/ 2147483646 h 1918"/>
                <a:gd name="T12" fmla="*/ 2147483646 w 1654"/>
                <a:gd name="T13" fmla="*/ 2147483646 h 1918"/>
                <a:gd name="T14" fmla="*/ 2147483646 w 1654"/>
                <a:gd name="T15" fmla="*/ 2147483646 h 1918"/>
                <a:gd name="T16" fmla="*/ 0 w 1654"/>
                <a:gd name="T17" fmla="*/ 2147483646 h 1918"/>
                <a:gd name="T18" fmla="*/ 2147483646 w 1654"/>
                <a:gd name="T19" fmla="*/ 0 h 19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54"/>
                <a:gd name="T31" fmla="*/ 0 h 1918"/>
                <a:gd name="T32" fmla="*/ 1654 w 1654"/>
                <a:gd name="T33" fmla="*/ 1918 h 19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54" h="1918">
                  <a:moveTo>
                    <a:pt x="827" y="0"/>
                  </a:moveTo>
                  <a:cubicBezTo>
                    <a:pt x="1283" y="0"/>
                    <a:pt x="1654" y="370"/>
                    <a:pt x="1654" y="827"/>
                  </a:cubicBezTo>
                  <a:cubicBezTo>
                    <a:pt x="1654" y="1182"/>
                    <a:pt x="1430" y="1485"/>
                    <a:pt x="1116" y="1602"/>
                  </a:cubicBezTo>
                  <a:lnTo>
                    <a:pt x="995" y="1741"/>
                  </a:lnTo>
                  <a:cubicBezTo>
                    <a:pt x="953" y="1788"/>
                    <a:pt x="912" y="1836"/>
                    <a:pt x="870" y="1884"/>
                  </a:cubicBezTo>
                  <a:cubicBezTo>
                    <a:pt x="845" y="1916"/>
                    <a:pt x="818" y="1918"/>
                    <a:pt x="789" y="1889"/>
                  </a:cubicBezTo>
                  <a:cubicBezTo>
                    <a:pt x="746" y="1840"/>
                    <a:pt x="703" y="1790"/>
                    <a:pt x="660" y="1741"/>
                  </a:cubicBezTo>
                  <a:lnTo>
                    <a:pt x="540" y="1603"/>
                  </a:lnTo>
                  <a:cubicBezTo>
                    <a:pt x="225" y="1486"/>
                    <a:pt x="0" y="1183"/>
                    <a:pt x="0" y="827"/>
                  </a:cubicBezTo>
                  <a:cubicBezTo>
                    <a:pt x="0" y="370"/>
                    <a:pt x="370" y="0"/>
                    <a:pt x="827" y="0"/>
                  </a:cubicBezTo>
                  <a:close/>
                </a:path>
              </a:pathLst>
            </a:custGeom>
            <a:solidFill>
              <a:schemeClr val="tx2"/>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p>
          </p:txBody>
        </p:sp>
        <p:sp>
          <p:nvSpPr>
            <p:cNvPr id="69" name="Freeform 12"/>
            <p:cNvSpPr>
              <a:spLocks noEditPoints="1" noChangeArrowheads="1"/>
            </p:cNvSpPr>
            <p:nvPr/>
          </p:nvSpPr>
          <p:spPr bwMode="auto">
            <a:xfrm>
              <a:off x="5775325" y="2484438"/>
              <a:ext cx="754062" cy="750888"/>
            </a:xfrm>
            <a:custGeom>
              <a:avLst/>
              <a:gdLst>
                <a:gd name="T0" fmla="*/ 2147483646 w 954"/>
                <a:gd name="T1" fmla="*/ 2147483646 h 944"/>
                <a:gd name="T2" fmla="*/ 2147483646 w 954"/>
                <a:gd name="T3" fmla="*/ 2147483646 h 944"/>
                <a:gd name="T4" fmla="*/ 2147483646 w 954"/>
                <a:gd name="T5" fmla="*/ 2147483646 h 944"/>
                <a:gd name="T6" fmla="*/ 2147483646 w 954"/>
                <a:gd name="T7" fmla="*/ 2147483646 h 944"/>
                <a:gd name="T8" fmla="*/ 2147483646 w 954"/>
                <a:gd name="T9" fmla="*/ 2147483646 h 944"/>
                <a:gd name="T10" fmla="*/ 2147483646 w 954"/>
                <a:gd name="T11" fmla="*/ 2147483646 h 944"/>
                <a:gd name="T12" fmla="*/ 2147483646 w 954"/>
                <a:gd name="T13" fmla="*/ 2147483646 h 944"/>
                <a:gd name="T14" fmla="*/ 2147483646 w 954"/>
                <a:gd name="T15" fmla="*/ 2147483646 h 944"/>
                <a:gd name="T16" fmla="*/ 2147483646 w 954"/>
                <a:gd name="T17" fmla="*/ 2147483646 h 944"/>
                <a:gd name="T18" fmla="*/ 2147483646 w 954"/>
                <a:gd name="T19" fmla="*/ 2147483646 h 944"/>
                <a:gd name="T20" fmla="*/ 2147483646 w 954"/>
                <a:gd name="T21" fmla="*/ 2147483646 h 944"/>
                <a:gd name="T22" fmla="*/ 2147483646 w 954"/>
                <a:gd name="T23" fmla="*/ 2147483646 h 944"/>
                <a:gd name="T24" fmla="*/ 2147483646 w 954"/>
                <a:gd name="T25" fmla="*/ 2147483646 h 944"/>
                <a:gd name="T26" fmla="*/ 2147483646 w 954"/>
                <a:gd name="T27" fmla="*/ 2147483646 h 944"/>
                <a:gd name="T28" fmla="*/ 2147483646 w 954"/>
                <a:gd name="T29" fmla="*/ 2147483646 h 944"/>
                <a:gd name="T30" fmla="*/ 493566641 w 954"/>
                <a:gd name="T31" fmla="*/ 2147483646 h 944"/>
                <a:gd name="T32" fmla="*/ 2147483646 w 954"/>
                <a:gd name="T33" fmla="*/ 2147483646 h 944"/>
                <a:gd name="T34" fmla="*/ 2147483646 w 954"/>
                <a:gd name="T35" fmla="*/ 2147483646 h 944"/>
                <a:gd name="T36" fmla="*/ 2147483646 w 954"/>
                <a:gd name="T37" fmla="*/ 2147483646 h 944"/>
                <a:gd name="T38" fmla="*/ 2147483646 w 954"/>
                <a:gd name="T39" fmla="*/ 0 h 944"/>
                <a:gd name="T40" fmla="*/ 2147483646 w 954"/>
                <a:gd name="T41" fmla="*/ 2147483646 h 944"/>
                <a:gd name="T42" fmla="*/ 2147483646 w 954"/>
                <a:gd name="T43" fmla="*/ 2147483646 h 944"/>
                <a:gd name="T44" fmla="*/ 2147483646 w 954"/>
                <a:gd name="T45" fmla="*/ 2147483646 h 944"/>
                <a:gd name="T46" fmla="*/ 2147483646 w 954"/>
                <a:gd name="T47" fmla="*/ 2147483646 h 944"/>
                <a:gd name="T48" fmla="*/ 2147483646 w 954"/>
                <a:gd name="T49" fmla="*/ 2147483646 h 944"/>
                <a:gd name="T50" fmla="*/ 2147483646 w 954"/>
                <a:gd name="T51" fmla="*/ 2147483646 h 944"/>
                <a:gd name="T52" fmla="*/ 2147483646 w 954"/>
                <a:gd name="T53" fmla="*/ 2147483646 h 944"/>
                <a:gd name="T54" fmla="*/ 2147483646 w 954"/>
                <a:gd name="T55" fmla="*/ 2147483646 h 944"/>
                <a:gd name="T56" fmla="*/ 2147483646 w 954"/>
                <a:gd name="T57" fmla="*/ 2147483646 h 944"/>
                <a:gd name="T58" fmla="*/ 2147483646 w 954"/>
                <a:gd name="T59" fmla="*/ 2147483646 h 944"/>
                <a:gd name="T60" fmla="*/ 2147483646 w 954"/>
                <a:gd name="T61" fmla="*/ 2147483646 h 944"/>
                <a:gd name="T62" fmla="*/ 2147483646 w 954"/>
                <a:gd name="T63" fmla="*/ 2147483646 h 94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54"/>
                <a:gd name="T97" fmla="*/ 0 h 944"/>
                <a:gd name="T98" fmla="*/ 954 w 954"/>
                <a:gd name="T99" fmla="*/ 944 h 94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54" h="944">
                  <a:moveTo>
                    <a:pt x="813" y="764"/>
                  </a:moveTo>
                  <a:cubicBezTo>
                    <a:pt x="840" y="764"/>
                    <a:pt x="862" y="786"/>
                    <a:pt x="862" y="813"/>
                  </a:cubicBezTo>
                  <a:cubicBezTo>
                    <a:pt x="862" y="841"/>
                    <a:pt x="840" y="863"/>
                    <a:pt x="813" y="863"/>
                  </a:cubicBezTo>
                  <a:cubicBezTo>
                    <a:pt x="786" y="863"/>
                    <a:pt x="763" y="841"/>
                    <a:pt x="763" y="813"/>
                  </a:cubicBezTo>
                  <a:cubicBezTo>
                    <a:pt x="763" y="786"/>
                    <a:pt x="786" y="764"/>
                    <a:pt x="813" y="764"/>
                  </a:cubicBezTo>
                  <a:close/>
                  <a:moveTo>
                    <a:pt x="625" y="549"/>
                  </a:moveTo>
                  <a:lnTo>
                    <a:pt x="637" y="574"/>
                  </a:lnTo>
                  <a:lnTo>
                    <a:pt x="611" y="601"/>
                  </a:lnTo>
                  <a:lnTo>
                    <a:pt x="586" y="625"/>
                  </a:lnTo>
                  <a:cubicBezTo>
                    <a:pt x="571" y="640"/>
                    <a:pt x="554" y="651"/>
                    <a:pt x="535" y="658"/>
                  </a:cubicBezTo>
                  <a:lnTo>
                    <a:pt x="703" y="826"/>
                  </a:lnTo>
                  <a:lnTo>
                    <a:pt x="782" y="932"/>
                  </a:lnTo>
                  <a:lnTo>
                    <a:pt x="824" y="943"/>
                  </a:lnTo>
                  <a:lnTo>
                    <a:pt x="941" y="826"/>
                  </a:lnTo>
                  <a:lnTo>
                    <a:pt x="930" y="783"/>
                  </a:lnTo>
                  <a:lnTo>
                    <a:pt x="824" y="704"/>
                  </a:lnTo>
                  <a:lnTo>
                    <a:pt x="666" y="546"/>
                  </a:lnTo>
                  <a:lnTo>
                    <a:pt x="650" y="561"/>
                  </a:lnTo>
                  <a:lnTo>
                    <a:pt x="625" y="549"/>
                  </a:lnTo>
                  <a:close/>
                  <a:moveTo>
                    <a:pt x="345" y="335"/>
                  </a:moveTo>
                  <a:lnTo>
                    <a:pt x="372" y="308"/>
                  </a:lnTo>
                  <a:lnTo>
                    <a:pt x="397" y="321"/>
                  </a:lnTo>
                  <a:lnTo>
                    <a:pt x="384" y="296"/>
                  </a:lnTo>
                  <a:lnTo>
                    <a:pt x="411" y="269"/>
                  </a:lnTo>
                  <a:lnTo>
                    <a:pt x="414" y="266"/>
                  </a:lnTo>
                  <a:cubicBezTo>
                    <a:pt x="420" y="251"/>
                    <a:pt x="423" y="235"/>
                    <a:pt x="423" y="221"/>
                  </a:cubicBezTo>
                  <a:cubicBezTo>
                    <a:pt x="423" y="108"/>
                    <a:pt x="316" y="0"/>
                    <a:pt x="204" y="1"/>
                  </a:cubicBezTo>
                  <a:cubicBezTo>
                    <a:pt x="203" y="1"/>
                    <a:pt x="191" y="14"/>
                    <a:pt x="184" y="21"/>
                  </a:cubicBezTo>
                  <a:cubicBezTo>
                    <a:pt x="274" y="111"/>
                    <a:pt x="266" y="96"/>
                    <a:pt x="266" y="151"/>
                  </a:cubicBezTo>
                  <a:cubicBezTo>
                    <a:pt x="266" y="196"/>
                    <a:pt x="195" y="267"/>
                    <a:pt x="151" y="267"/>
                  </a:cubicBezTo>
                  <a:cubicBezTo>
                    <a:pt x="94" y="267"/>
                    <a:pt x="112" y="276"/>
                    <a:pt x="20" y="184"/>
                  </a:cubicBezTo>
                  <a:cubicBezTo>
                    <a:pt x="13" y="191"/>
                    <a:pt x="1" y="204"/>
                    <a:pt x="1" y="204"/>
                  </a:cubicBezTo>
                  <a:cubicBezTo>
                    <a:pt x="2" y="316"/>
                    <a:pt x="108" y="424"/>
                    <a:pt x="220" y="424"/>
                  </a:cubicBezTo>
                  <a:cubicBezTo>
                    <a:pt x="240" y="424"/>
                    <a:pt x="262" y="417"/>
                    <a:pt x="284" y="406"/>
                  </a:cubicBezTo>
                  <a:lnTo>
                    <a:pt x="288" y="411"/>
                  </a:lnTo>
                  <a:cubicBezTo>
                    <a:pt x="295" y="392"/>
                    <a:pt x="305" y="375"/>
                    <a:pt x="320" y="360"/>
                  </a:cubicBezTo>
                  <a:lnTo>
                    <a:pt x="345" y="335"/>
                  </a:lnTo>
                  <a:close/>
                  <a:moveTo>
                    <a:pt x="920" y="91"/>
                  </a:moveTo>
                  <a:lnTo>
                    <a:pt x="854" y="26"/>
                  </a:lnTo>
                  <a:cubicBezTo>
                    <a:pt x="837" y="9"/>
                    <a:pt x="814" y="0"/>
                    <a:pt x="791" y="0"/>
                  </a:cubicBezTo>
                  <a:cubicBezTo>
                    <a:pt x="768" y="0"/>
                    <a:pt x="746" y="9"/>
                    <a:pt x="728" y="26"/>
                  </a:cubicBezTo>
                  <a:lnTo>
                    <a:pt x="448" y="306"/>
                  </a:lnTo>
                  <a:cubicBezTo>
                    <a:pt x="457" y="323"/>
                    <a:pt x="450" y="348"/>
                    <a:pt x="437" y="361"/>
                  </a:cubicBezTo>
                  <a:cubicBezTo>
                    <a:pt x="428" y="370"/>
                    <a:pt x="413" y="376"/>
                    <a:pt x="399" y="376"/>
                  </a:cubicBezTo>
                  <a:cubicBezTo>
                    <a:pt x="393" y="376"/>
                    <a:pt x="387" y="375"/>
                    <a:pt x="382" y="372"/>
                  </a:cubicBezTo>
                  <a:lnTo>
                    <a:pt x="357" y="397"/>
                  </a:lnTo>
                  <a:cubicBezTo>
                    <a:pt x="323" y="432"/>
                    <a:pt x="323" y="488"/>
                    <a:pt x="357" y="523"/>
                  </a:cubicBezTo>
                  <a:lnTo>
                    <a:pt x="362" y="527"/>
                  </a:lnTo>
                  <a:lnTo>
                    <a:pt x="143" y="746"/>
                  </a:lnTo>
                  <a:lnTo>
                    <a:pt x="85" y="768"/>
                  </a:lnTo>
                  <a:lnTo>
                    <a:pt x="0" y="889"/>
                  </a:lnTo>
                  <a:lnTo>
                    <a:pt x="55" y="944"/>
                  </a:lnTo>
                  <a:lnTo>
                    <a:pt x="176" y="859"/>
                  </a:lnTo>
                  <a:lnTo>
                    <a:pt x="198" y="800"/>
                  </a:lnTo>
                  <a:lnTo>
                    <a:pt x="416" y="582"/>
                  </a:lnTo>
                  <a:lnTo>
                    <a:pt x="423" y="588"/>
                  </a:lnTo>
                  <a:cubicBezTo>
                    <a:pt x="440" y="606"/>
                    <a:pt x="463" y="614"/>
                    <a:pt x="486" y="614"/>
                  </a:cubicBezTo>
                  <a:cubicBezTo>
                    <a:pt x="509" y="614"/>
                    <a:pt x="531" y="606"/>
                    <a:pt x="549" y="588"/>
                  </a:cubicBezTo>
                  <a:lnTo>
                    <a:pt x="574" y="564"/>
                  </a:lnTo>
                  <a:cubicBezTo>
                    <a:pt x="565" y="547"/>
                    <a:pt x="572" y="522"/>
                    <a:pt x="585" y="509"/>
                  </a:cubicBezTo>
                  <a:cubicBezTo>
                    <a:pt x="594" y="500"/>
                    <a:pt x="609" y="494"/>
                    <a:pt x="622" y="494"/>
                  </a:cubicBezTo>
                  <a:cubicBezTo>
                    <a:pt x="629" y="494"/>
                    <a:pt x="634" y="495"/>
                    <a:pt x="639" y="498"/>
                  </a:cubicBezTo>
                  <a:lnTo>
                    <a:pt x="920" y="217"/>
                  </a:lnTo>
                  <a:cubicBezTo>
                    <a:pt x="954" y="183"/>
                    <a:pt x="954" y="126"/>
                    <a:pt x="920" y="91"/>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p>
          </p:txBody>
        </p:sp>
      </p:grpSp>
      <p:sp>
        <p:nvSpPr>
          <p:cNvPr id="71" name="Freeform 8"/>
          <p:cNvSpPr>
            <a:spLocks noChangeArrowheads="1"/>
          </p:cNvSpPr>
          <p:nvPr/>
        </p:nvSpPr>
        <p:spPr bwMode="auto">
          <a:xfrm>
            <a:off x="6014011" y="2463800"/>
            <a:ext cx="978311" cy="1077050"/>
          </a:xfrm>
          <a:custGeom>
            <a:avLst/>
            <a:gdLst>
              <a:gd name="T0" fmla="*/ 2147483646 w 1654"/>
              <a:gd name="T1" fmla="*/ 0 h 1918"/>
              <a:gd name="T2" fmla="*/ 2147483646 w 1654"/>
              <a:gd name="T3" fmla="*/ 2147483646 h 1918"/>
              <a:gd name="T4" fmla="*/ 2147483646 w 1654"/>
              <a:gd name="T5" fmla="*/ 2147483646 h 1918"/>
              <a:gd name="T6" fmla="*/ 2147483646 w 1654"/>
              <a:gd name="T7" fmla="*/ 2147483646 h 1918"/>
              <a:gd name="T8" fmla="*/ 2147483646 w 1654"/>
              <a:gd name="T9" fmla="*/ 2147483646 h 1918"/>
              <a:gd name="T10" fmla="*/ 2147483646 w 1654"/>
              <a:gd name="T11" fmla="*/ 2147483646 h 1918"/>
              <a:gd name="T12" fmla="*/ 2147483646 w 1654"/>
              <a:gd name="T13" fmla="*/ 2147483646 h 1918"/>
              <a:gd name="T14" fmla="*/ 2147483646 w 1654"/>
              <a:gd name="T15" fmla="*/ 2147483646 h 1918"/>
              <a:gd name="T16" fmla="*/ 0 w 1654"/>
              <a:gd name="T17" fmla="*/ 2147483646 h 1918"/>
              <a:gd name="T18" fmla="*/ 2147483646 w 1654"/>
              <a:gd name="T19" fmla="*/ 0 h 19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54"/>
              <a:gd name="T31" fmla="*/ 0 h 1918"/>
              <a:gd name="T32" fmla="*/ 1654 w 1654"/>
              <a:gd name="T33" fmla="*/ 1918 h 19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54" h="1918">
                <a:moveTo>
                  <a:pt x="827" y="0"/>
                </a:moveTo>
                <a:cubicBezTo>
                  <a:pt x="1284" y="0"/>
                  <a:pt x="1654" y="370"/>
                  <a:pt x="1654" y="827"/>
                </a:cubicBezTo>
                <a:cubicBezTo>
                  <a:pt x="1654" y="1182"/>
                  <a:pt x="1430" y="1485"/>
                  <a:pt x="1116" y="1602"/>
                </a:cubicBezTo>
                <a:lnTo>
                  <a:pt x="995" y="1741"/>
                </a:lnTo>
                <a:cubicBezTo>
                  <a:pt x="954" y="1788"/>
                  <a:pt x="912" y="1836"/>
                  <a:pt x="870" y="1884"/>
                </a:cubicBezTo>
                <a:cubicBezTo>
                  <a:pt x="845" y="1916"/>
                  <a:pt x="818" y="1918"/>
                  <a:pt x="790" y="1889"/>
                </a:cubicBezTo>
                <a:cubicBezTo>
                  <a:pt x="747" y="1840"/>
                  <a:pt x="703" y="1790"/>
                  <a:pt x="660" y="1741"/>
                </a:cubicBezTo>
                <a:lnTo>
                  <a:pt x="540" y="1603"/>
                </a:lnTo>
                <a:cubicBezTo>
                  <a:pt x="225" y="1486"/>
                  <a:pt x="0" y="1183"/>
                  <a:pt x="0" y="827"/>
                </a:cubicBezTo>
                <a:cubicBezTo>
                  <a:pt x="0" y="370"/>
                  <a:pt x="370" y="0"/>
                  <a:pt x="827" y="0"/>
                </a:cubicBezTo>
                <a:close/>
              </a:path>
            </a:pathLst>
          </a:custGeom>
          <a:solidFill>
            <a:schemeClr val="bg2">
              <a:lumMod val="50000"/>
            </a:schemeClr>
          </a:solidFill>
          <a:ln>
            <a:noFill/>
          </a:ln>
        </p:spPr>
        <p:txBody>
          <a:bodyPr/>
          <a:lstStyle/>
          <a:p>
            <a:endParaRPr lang="zh-CN" altLang="en-US" sz="1100"/>
          </a:p>
        </p:txBody>
      </p:sp>
      <p:sp>
        <p:nvSpPr>
          <p:cNvPr id="72" name="Freeform 13"/>
          <p:cNvSpPr>
            <a:spLocks noEditPoints="1" noChangeArrowheads="1"/>
          </p:cNvSpPr>
          <p:nvPr/>
        </p:nvSpPr>
        <p:spPr bwMode="auto">
          <a:xfrm>
            <a:off x="6224622" y="2617993"/>
            <a:ext cx="613747" cy="621998"/>
          </a:xfrm>
          <a:custGeom>
            <a:avLst/>
            <a:gdLst>
              <a:gd name="T0" fmla="*/ 2147483646 w 847"/>
              <a:gd name="T1" fmla="*/ 2147483646 h 903"/>
              <a:gd name="T2" fmla="*/ 2147483646 w 847"/>
              <a:gd name="T3" fmla="*/ 2147483646 h 903"/>
              <a:gd name="T4" fmla="*/ 2147483646 w 847"/>
              <a:gd name="T5" fmla="*/ 2147483646 h 903"/>
              <a:gd name="T6" fmla="*/ 2147483646 w 847"/>
              <a:gd name="T7" fmla="*/ 2147483646 h 903"/>
              <a:gd name="T8" fmla="*/ 2147483646 w 847"/>
              <a:gd name="T9" fmla="*/ 2147483646 h 903"/>
              <a:gd name="T10" fmla="*/ 2147483646 w 847"/>
              <a:gd name="T11" fmla="*/ 2147483646 h 903"/>
              <a:gd name="T12" fmla="*/ 2147483646 w 847"/>
              <a:gd name="T13" fmla="*/ 2147483646 h 903"/>
              <a:gd name="T14" fmla="*/ 2147483646 w 847"/>
              <a:gd name="T15" fmla="*/ 2147483646 h 903"/>
              <a:gd name="T16" fmla="*/ 2147483646 w 847"/>
              <a:gd name="T17" fmla="*/ 2147483646 h 903"/>
              <a:gd name="T18" fmla="*/ 2147483646 w 847"/>
              <a:gd name="T19" fmla="*/ 2147483646 h 903"/>
              <a:gd name="T20" fmla="*/ 2147483646 w 847"/>
              <a:gd name="T21" fmla="*/ 2147483646 h 903"/>
              <a:gd name="T22" fmla="*/ 2147483646 w 847"/>
              <a:gd name="T23" fmla="*/ 2147483646 h 903"/>
              <a:gd name="T24" fmla="*/ 2147483646 w 847"/>
              <a:gd name="T25" fmla="*/ 2147483646 h 903"/>
              <a:gd name="T26" fmla="*/ 2147483646 w 847"/>
              <a:gd name="T27" fmla="*/ 2147483646 h 903"/>
              <a:gd name="T28" fmla="*/ 2147483646 w 847"/>
              <a:gd name="T29" fmla="*/ 2147483646 h 903"/>
              <a:gd name="T30" fmla="*/ 2147483646 w 847"/>
              <a:gd name="T31" fmla="*/ 2147483646 h 903"/>
              <a:gd name="T32" fmla="*/ 2147483646 w 847"/>
              <a:gd name="T33" fmla="*/ 2147483646 h 903"/>
              <a:gd name="T34" fmla="*/ 2147483646 w 847"/>
              <a:gd name="T35" fmla="*/ 2147483646 h 903"/>
              <a:gd name="T36" fmla="*/ 2147483646 w 847"/>
              <a:gd name="T37" fmla="*/ 2147483646 h 903"/>
              <a:gd name="T38" fmla="*/ 2147483646 w 847"/>
              <a:gd name="T39" fmla="*/ 2147483646 h 903"/>
              <a:gd name="T40" fmla="*/ 2147483646 w 847"/>
              <a:gd name="T41" fmla="*/ 2147483646 h 903"/>
              <a:gd name="T42" fmla="*/ 2147483646 w 847"/>
              <a:gd name="T43" fmla="*/ 2147483646 h 903"/>
              <a:gd name="T44" fmla="*/ 2147483646 w 847"/>
              <a:gd name="T45" fmla="*/ 2147483646 h 903"/>
              <a:gd name="T46" fmla="*/ 2147483646 w 847"/>
              <a:gd name="T47" fmla="*/ 2147483646 h 903"/>
              <a:gd name="T48" fmla="*/ 2147483646 w 847"/>
              <a:gd name="T49" fmla="*/ 2147483646 h 903"/>
              <a:gd name="T50" fmla="*/ 2147483646 w 847"/>
              <a:gd name="T51" fmla="*/ 2147483646 h 903"/>
              <a:gd name="T52" fmla="*/ 2147483646 w 847"/>
              <a:gd name="T53" fmla="*/ 2147483646 h 903"/>
              <a:gd name="T54" fmla="*/ 2147483646 w 847"/>
              <a:gd name="T55" fmla="*/ 2147483646 h 903"/>
              <a:gd name="T56" fmla="*/ 2147483646 w 847"/>
              <a:gd name="T57" fmla="*/ 2147483646 h 903"/>
              <a:gd name="T58" fmla="*/ 2147483646 w 847"/>
              <a:gd name="T59" fmla="*/ 2147483646 h 903"/>
              <a:gd name="T60" fmla="*/ 0 w 847"/>
              <a:gd name="T61" fmla="*/ 2147483646 h 903"/>
              <a:gd name="T62" fmla="*/ 0 w 847"/>
              <a:gd name="T63" fmla="*/ 2147483646 h 903"/>
              <a:gd name="T64" fmla="*/ 0 w 847"/>
              <a:gd name="T65" fmla="*/ 2147483646 h 903"/>
              <a:gd name="T66" fmla="*/ 2147483646 w 847"/>
              <a:gd name="T67" fmla="*/ 2147483646 h 903"/>
              <a:gd name="T68" fmla="*/ 2147483646 w 847"/>
              <a:gd name="T69" fmla="*/ 2147483646 h 903"/>
              <a:gd name="T70" fmla="*/ 2147483646 w 847"/>
              <a:gd name="T71" fmla="*/ 2147483646 h 903"/>
              <a:gd name="T72" fmla="*/ 2147483646 w 847"/>
              <a:gd name="T73" fmla="*/ 2147483646 h 903"/>
              <a:gd name="T74" fmla="*/ 2147483646 w 847"/>
              <a:gd name="T75" fmla="*/ 2147483646 h 903"/>
              <a:gd name="T76" fmla="*/ 2147483646 w 847"/>
              <a:gd name="T77" fmla="*/ 2147483646 h 903"/>
              <a:gd name="T78" fmla="*/ 2147483646 w 847"/>
              <a:gd name="T79" fmla="*/ 2147483646 h 903"/>
              <a:gd name="T80" fmla="*/ 2147483646 w 847"/>
              <a:gd name="T81" fmla="*/ 2147483646 h 903"/>
              <a:gd name="T82" fmla="*/ 2147483646 w 847"/>
              <a:gd name="T83" fmla="*/ 2147483646 h 903"/>
              <a:gd name="T84" fmla="*/ 2147483646 w 847"/>
              <a:gd name="T85" fmla="*/ 2147483646 h 903"/>
              <a:gd name="T86" fmla="*/ 2147483646 w 847"/>
              <a:gd name="T87" fmla="*/ 2147483646 h 903"/>
              <a:gd name="T88" fmla="*/ 2147483646 w 847"/>
              <a:gd name="T89" fmla="*/ 2147483646 h 903"/>
              <a:gd name="T90" fmla="*/ 2147483646 w 847"/>
              <a:gd name="T91" fmla="*/ 2147483646 h 903"/>
              <a:gd name="T92" fmla="*/ 2147483646 w 847"/>
              <a:gd name="T93" fmla="*/ 2147483646 h 903"/>
              <a:gd name="T94" fmla="*/ 2147483646 w 847"/>
              <a:gd name="T95" fmla="*/ 2147483646 h 903"/>
              <a:gd name="T96" fmla="*/ 2147483646 w 847"/>
              <a:gd name="T97" fmla="*/ 2147483646 h 903"/>
              <a:gd name="T98" fmla="*/ 2147483646 w 847"/>
              <a:gd name="T99" fmla="*/ 2147483646 h 90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847"/>
              <a:gd name="T151" fmla="*/ 0 h 903"/>
              <a:gd name="T152" fmla="*/ 847 w 847"/>
              <a:gd name="T153" fmla="*/ 903 h 90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847" h="903">
                <a:moveTo>
                  <a:pt x="217" y="100"/>
                </a:moveTo>
                <a:cubicBezTo>
                  <a:pt x="217" y="121"/>
                  <a:pt x="234" y="138"/>
                  <a:pt x="255" y="138"/>
                </a:cubicBezTo>
                <a:lnTo>
                  <a:pt x="517" y="138"/>
                </a:lnTo>
                <a:cubicBezTo>
                  <a:pt x="538" y="138"/>
                  <a:pt x="555" y="121"/>
                  <a:pt x="555" y="100"/>
                </a:cubicBezTo>
                <a:cubicBezTo>
                  <a:pt x="555" y="79"/>
                  <a:pt x="538" y="61"/>
                  <a:pt x="517" y="61"/>
                </a:cubicBezTo>
                <a:lnTo>
                  <a:pt x="448" y="61"/>
                </a:lnTo>
                <a:cubicBezTo>
                  <a:pt x="448" y="27"/>
                  <a:pt x="420" y="0"/>
                  <a:pt x="386" y="0"/>
                </a:cubicBezTo>
                <a:cubicBezTo>
                  <a:pt x="352" y="0"/>
                  <a:pt x="324" y="27"/>
                  <a:pt x="324" y="61"/>
                </a:cubicBezTo>
                <a:lnTo>
                  <a:pt x="255" y="61"/>
                </a:lnTo>
                <a:cubicBezTo>
                  <a:pt x="234" y="61"/>
                  <a:pt x="217" y="79"/>
                  <a:pt x="217" y="100"/>
                </a:cubicBezTo>
                <a:close/>
                <a:moveTo>
                  <a:pt x="686" y="777"/>
                </a:moveTo>
                <a:cubicBezTo>
                  <a:pt x="689" y="780"/>
                  <a:pt x="693" y="782"/>
                  <a:pt x="697" y="782"/>
                </a:cubicBezTo>
                <a:cubicBezTo>
                  <a:pt x="702" y="782"/>
                  <a:pt x="706" y="780"/>
                  <a:pt x="709" y="777"/>
                </a:cubicBezTo>
                <a:cubicBezTo>
                  <a:pt x="715" y="771"/>
                  <a:pt x="715" y="761"/>
                  <a:pt x="709" y="755"/>
                </a:cubicBezTo>
                <a:lnTo>
                  <a:pt x="660" y="706"/>
                </a:lnTo>
                <a:lnTo>
                  <a:pt x="660" y="586"/>
                </a:lnTo>
                <a:cubicBezTo>
                  <a:pt x="660" y="577"/>
                  <a:pt x="653" y="570"/>
                  <a:pt x="644" y="570"/>
                </a:cubicBezTo>
                <a:cubicBezTo>
                  <a:pt x="636" y="570"/>
                  <a:pt x="629" y="577"/>
                  <a:pt x="629" y="586"/>
                </a:cubicBezTo>
                <a:lnTo>
                  <a:pt x="629" y="713"/>
                </a:lnTo>
                <a:cubicBezTo>
                  <a:pt x="629" y="714"/>
                  <a:pt x="629" y="715"/>
                  <a:pt x="629" y="716"/>
                </a:cubicBezTo>
                <a:cubicBezTo>
                  <a:pt x="629" y="716"/>
                  <a:pt x="629" y="717"/>
                  <a:pt x="629" y="717"/>
                </a:cubicBezTo>
                <a:cubicBezTo>
                  <a:pt x="629" y="718"/>
                  <a:pt x="630" y="718"/>
                  <a:pt x="630" y="719"/>
                </a:cubicBezTo>
                <a:cubicBezTo>
                  <a:pt x="630" y="719"/>
                  <a:pt x="630" y="720"/>
                  <a:pt x="631" y="720"/>
                </a:cubicBezTo>
                <a:cubicBezTo>
                  <a:pt x="631" y="721"/>
                  <a:pt x="631" y="721"/>
                  <a:pt x="631" y="722"/>
                </a:cubicBezTo>
                <a:cubicBezTo>
                  <a:pt x="632" y="722"/>
                  <a:pt x="632" y="723"/>
                  <a:pt x="633" y="724"/>
                </a:cubicBezTo>
                <a:cubicBezTo>
                  <a:pt x="633" y="724"/>
                  <a:pt x="633" y="724"/>
                  <a:pt x="633" y="724"/>
                </a:cubicBezTo>
                <a:lnTo>
                  <a:pt x="686" y="777"/>
                </a:lnTo>
                <a:close/>
                <a:moveTo>
                  <a:pt x="807" y="596"/>
                </a:moveTo>
                <a:cubicBezTo>
                  <a:pt x="777" y="552"/>
                  <a:pt x="733" y="523"/>
                  <a:pt x="681" y="513"/>
                </a:cubicBezTo>
                <a:cubicBezTo>
                  <a:pt x="669" y="511"/>
                  <a:pt x="657" y="510"/>
                  <a:pt x="644" y="510"/>
                </a:cubicBezTo>
                <a:cubicBezTo>
                  <a:pt x="550" y="510"/>
                  <a:pt x="469" y="577"/>
                  <a:pt x="451" y="669"/>
                </a:cubicBezTo>
                <a:cubicBezTo>
                  <a:pt x="431" y="776"/>
                  <a:pt x="501" y="879"/>
                  <a:pt x="607" y="899"/>
                </a:cubicBezTo>
                <a:cubicBezTo>
                  <a:pt x="620" y="902"/>
                  <a:pt x="632" y="903"/>
                  <a:pt x="645" y="903"/>
                </a:cubicBezTo>
                <a:cubicBezTo>
                  <a:pt x="739" y="903"/>
                  <a:pt x="820" y="836"/>
                  <a:pt x="837" y="743"/>
                </a:cubicBezTo>
                <a:cubicBezTo>
                  <a:pt x="847" y="692"/>
                  <a:pt x="836" y="639"/>
                  <a:pt x="807" y="596"/>
                </a:cubicBezTo>
                <a:close/>
                <a:moveTo>
                  <a:pt x="808" y="737"/>
                </a:moveTo>
                <a:lnTo>
                  <a:pt x="808" y="737"/>
                </a:lnTo>
                <a:cubicBezTo>
                  <a:pt x="793" y="816"/>
                  <a:pt x="724" y="872"/>
                  <a:pt x="645" y="872"/>
                </a:cubicBezTo>
                <a:cubicBezTo>
                  <a:pt x="634" y="872"/>
                  <a:pt x="624" y="871"/>
                  <a:pt x="613" y="869"/>
                </a:cubicBezTo>
                <a:cubicBezTo>
                  <a:pt x="523" y="852"/>
                  <a:pt x="464" y="765"/>
                  <a:pt x="481" y="675"/>
                </a:cubicBezTo>
                <a:cubicBezTo>
                  <a:pt x="496" y="597"/>
                  <a:pt x="565" y="540"/>
                  <a:pt x="644" y="540"/>
                </a:cubicBezTo>
                <a:cubicBezTo>
                  <a:pt x="655" y="540"/>
                  <a:pt x="665" y="541"/>
                  <a:pt x="676" y="543"/>
                </a:cubicBezTo>
                <a:cubicBezTo>
                  <a:pt x="719" y="551"/>
                  <a:pt x="757" y="576"/>
                  <a:pt x="782" y="613"/>
                </a:cubicBezTo>
                <a:cubicBezTo>
                  <a:pt x="807" y="650"/>
                  <a:pt x="816" y="694"/>
                  <a:pt x="808" y="737"/>
                </a:cubicBezTo>
                <a:close/>
                <a:moveTo>
                  <a:pt x="413" y="736"/>
                </a:moveTo>
                <a:lnTo>
                  <a:pt x="284" y="736"/>
                </a:lnTo>
                <a:lnTo>
                  <a:pt x="284" y="536"/>
                </a:lnTo>
                <a:lnTo>
                  <a:pt x="485" y="536"/>
                </a:lnTo>
                <a:cubicBezTo>
                  <a:pt x="497" y="524"/>
                  <a:pt x="512" y="514"/>
                  <a:pt x="527" y="505"/>
                </a:cubicBezTo>
                <a:lnTo>
                  <a:pt x="526" y="505"/>
                </a:lnTo>
                <a:lnTo>
                  <a:pt x="526" y="306"/>
                </a:lnTo>
                <a:lnTo>
                  <a:pt x="732" y="306"/>
                </a:lnTo>
                <a:cubicBezTo>
                  <a:pt x="736" y="306"/>
                  <a:pt x="740" y="309"/>
                  <a:pt x="740" y="314"/>
                </a:cubicBezTo>
                <a:lnTo>
                  <a:pt x="740" y="494"/>
                </a:lnTo>
                <a:cubicBezTo>
                  <a:pt x="751" y="499"/>
                  <a:pt x="762" y="505"/>
                  <a:pt x="772" y="511"/>
                </a:cubicBezTo>
                <a:lnTo>
                  <a:pt x="772" y="505"/>
                </a:lnTo>
                <a:lnTo>
                  <a:pt x="772" y="314"/>
                </a:lnTo>
                <a:lnTo>
                  <a:pt x="772" y="208"/>
                </a:lnTo>
                <a:cubicBezTo>
                  <a:pt x="772" y="185"/>
                  <a:pt x="754" y="167"/>
                  <a:pt x="732" y="167"/>
                </a:cubicBezTo>
                <a:lnTo>
                  <a:pt x="40" y="167"/>
                </a:lnTo>
                <a:cubicBezTo>
                  <a:pt x="18" y="167"/>
                  <a:pt x="0" y="185"/>
                  <a:pt x="0" y="208"/>
                </a:cubicBezTo>
                <a:lnTo>
                  <a:pt x="0" y="314"/>
                </a:lnTo>
                <a:lnTo>
                  <a:pt x="0" y="505"/>
                </a:lnTo>
                <a:lnTo>
                  <a:pt x="0" y="536"/>
                </a:lnTo>
                <a:lnTo>
                  <a:pt x="0" y="727"/>
                </a:lnTo>
                <a:lnTo>
                  <a:pt x="0" y="751"/>
                </a:lnTo>
                <a:cubicBezTo>
                  <a:pt x="0" y="773"/>
                  <a:pt x="18" y="791"/>
                  <a:pt x="40" y="791"/>
                </a:cubicBezTo>
                <a:lnTo>
                  <a:pt x="427" y="791"/>
                </a:lnTo>
                <a:cubicBezTo>
                  <a:pt x="420" y="773"/>
                  <a:pt x="415" y="755"/>
                  <a:pt x="413" y="736"/>
                </a:cubicBezTo>
                <a:close/>
                <a:moveTo>
                  <a:pt x="32" y="314"/>
                </a:moveTo>
                <a:lnTo>
                  <a:pt x="32" y="314"/>
                </a:lnTo>
                <a:cubicBezTo>
                  <a:pt x="32" y="309"/>
                  <a:pt x="36" y="306"/>
                  <a:pt x="40" y="306"/>
                </a:cubicBezTo>
                <a:lnTo>
                  <a:pt x="252" y="306"/>
                </a:lnTo>
                <a:lnTo>
                  <a:pt x="252" y="505"/>
                </a:lnTo>
                <a:lnTo>
                  <a:pt x="32" y="505"/>
                </a:lnTo>
                <a:lnTo>
                  <a:pt x="32" y="314"/>
                </a:lnTo>
                <a:close/>
                <a:moveTo>
                  <a:pt x="252" y="536"/>
                </a:moveTo>
                <a:lnTo>
                  <a:pt x="252" y="536"/>
                </a:lnTo>
                <a:lnTo>
                  <a:pt x="252" y="736"/>
                </a:lnTo>
                <a:lnTo>
                  <a:pt x="40" y="736"/>
                </a:lnTo>
                <a:cubicBezTo>
                  <a:pt x="36" y="736"/>
                  <a:pt x="32" y="732"/>
                  <a:pt x="32" y="727"/>
                </a:cubicBezTo>
                <a:lnTo>
                  <a:pt x="32" y="536"/>
                </a:lnTo>
                <a:lnTo>
                  <a:pt x="252" y="536"/>
                </a:lnTo>
                <a:close/>
                <a:moveTo>
                  <a:pt x="284" y="505"/>
                </a:moveTo>
                <a:lnTo>
                  <a:pt x="284" y="505"/>
                </a:lnTo>
                <a:lnTo>
                  <a:pt x="284" y="306"/>
                </a:lnTo>
                <a:lnTo>
                  <a:pt x="495" y="306"/>
                </a:lnTo>
                <a:lnTo>
                  <a:pt x="495" y="505"/>
                </a:lnTo>
                <a:lnTo>
                  <a:pt x="284" y="505"/>
                </a:lnTo>
                <a:close/>
                <a:moveTo>
                  <a:pt x="511" y="207"/>
                </a:moveTo>
                <a:lnTo>
                  <a:pt x="511" y="207"/>
                </a:lnTo>
                <a:cubicBezTo>
                  <a:pt x="526" y="207"/>
                  <a:pt x="538" y="219"/>
                  <a:pt x="538" y="235"/>
                </a:cubicBezTo>
                <a:cubicBezTo>
                  <a:pt x="538" y="250"/>
                  <a:pt x="526" y="262"/>
                  <a:pt x="511" y="262"/>
                </a:cubicBezTo>
                <a:cubicBezTo>
                  <a:pt x="496" y="262"/>
                  <a:pt x="483" y="250"/>
                  <a:pt x="483" y="235"/>
                </a:cubicBezTo>
                <a:cubicBezTo>
                  <a:pt x="483" y="219"/>
                  <a:pt x="496" y="207"/>
                  <a:pt x="511" y="207"/>
                </a:cubicBezTo>
                <a:close/>
                <a:moveTo>
                  <a:pt x="268" y="207"/>
                </a:moveTo>
                <a:lnTo>
                  <a:pt x="268" y="207"/>
                </a:lnTo>
                <a:cubicBezTo>
                  <a:pt x="283" y="207"/>
                  <a:pt x="295" y="219"/>
                  <a:pt x="295" y="235"/>
                </a:cubicBezTo>
                <a:cubicBezTo>
                  <a:pt x="295" y="250"/>
                  <a:pt x="283" y="262"/>
                  <a:pt x="268" y="262"/>
                </a:cubicBezTo>
                <a:cubicBezTo>
                  <a:pt x="253" y="262"/>
                  <a:pt x="241" y="250"/>
                  <a:pt x="241" y="235"/>
                </a:cubicBezTo>
                <a:cubicBezTo>
                  <a:pt x="241" y="219"/>
                  <a:pt x="253" y="207"/>
                  <a:pt x="268" y="207"/>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p>
        </p:txBody>
      </p:sp>
      <p:grpSp>
        <p:nvGrpSpPr>
          <p:cNvPr id="95" name="组合 94"/>
          <p:cNvGrpSpPr/>
          <p:nvPr/>
        </p:nvGrpSpPr>
        <p:grpSpPr>
          <a:xfrm>
            <a:off x="7674444" y="2463800"/>
            <a:ext cx="977123" cy="1077050"/>
            <a:chOff x="9909175" y="2205038"/>
            <a:chExt cx="1304925" cy="1527175"/>
          </a:xfrm>
        </p:grpSpPr>
        <p:sp>
          <p:nvSpPr>
            <p:cNvPr id="74" name="Freeform 9"/>
            <p:cNvSpPr>
              <a:spLocks noChangeArrowheads="1"/>
            </p:cNvSpPr>
            <p:nvPr/>
          </p:nvSpPr>
          <p:spPr bwMode="auto">
            <a:xfrm>
              <a:off x="9909175" y="2205038"/>
              <a:ext cx="1304925" cy="1527175"/>
            </a:xfrm>
            <a:custGeom>
              <a:avLst/>
              <a:gdLst>
                <a:gd name="T0" fmla="*/ 2147483646 w 1654"/>
                <a:gd name="T1" fmla="*/ 0 h 1918"/>
                <a:gd name="T2" fmla="*/ 2147483646 w 1654"/>
                <a:gd name="T3" fmla="*/ 2147483646 h 1918"/>
                <a:gd name="T4" fmla="*/ 2147483646 w 1654"/>
                <a:gd name="T5" fmla="*/ 2147483646 h 1918"/>
                <a:gd name="T6" fmla="*/ 2147483646 w 1654"/>
                <a:gd name="T7" fmla="*/ 2147483646 h 1918"/>
                <a:gd name="T8" fmla="*/ 2147483646 w 1654"/>
                <a:gd name="T9" fmla="*/ 2147483646 h 1918"/>
                <a:gd name="T10" fmla="*/ 2147483646 w 1654"/>
                <a:gd name="T11" fmla="*/ 2147483646 h 1918"/>
                <a:gd name="T12" fmla="*/ 2147483646 w 1654"/>
                <a:gd name="T13" fmla="*/ 2147483646 h 1918"/>
                <a:gd name="T14" fmla="*/ 2147483646 w 1654"/>
                <a:gd name="T15" fmla="*/ 2147483646 h 1918"/>
                <a:gd name="T16" fmla="*/ 0 w 1654"/>
                <a:gd name="T17" fmla="*/ 2147483646 h 1918"/>
                <a:gd name="T18" fmla="*/ 2147483646 w 1654"/>
                <a:gd name="T19" fmla="*/ 0 h 19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54"/>
                <a:gd name="T31" fmla="*/ 0 h 1918"/>
                <a:gd name="T32" fmla="*/ 1654 w 1654"/>
                <a:gd name="T33" fmla="*/ 1918 h 19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54" h="1918">
                  <a:moveTo>
                    <a:pt x="827" y="0"/>
                  </a:moveTo>
                  <a:cubicBezTo>
                    <a:pt x="1283" y="0"/>
                    <a:pt x="1654" y="370"/>
                    <a:pt x="1654" y="827"/>
                  </a:cubicBezTo>
                  <a:cubicBezTo>
                    <a:pt x="1654" y="1182"/>
                    <a:pt x="1430" y="1485"/>
                    <a:pt x="1116" y="1602"/>
                  </a:cubicBezTo>
                  <a:lnTo>
                    <a:pt x="995" y="1741"/>
                  </a:lnTo>
                  <a:cubicBezTo>
                    <a:pt x="953" y="1788"/>
                    <a:pt x="912" y="1836"/>
                    <a:pt x="870" y="1884"/>
                  </a:cubicBezTo>
                  <a:cubicBezTo>
                    <a:pt x="845" y="1916"/>
                    <a:pt x="818" y="1918"/>
                    <a:pt x="789" y="1889"/>
                  </a:cubicBezTo>
                  <a:cubicBezTo>
                    <a:pt x="746" y="1840"/>
                    <a:pt x="703" y="1790"/>
                    <a:pt x="660" y="1741"/>
                  </a:cubicBezTo>
                  <a:lnTo>
                    <a:pt x="540" y="1603"/>
                  </a:lnTo>
                  <a:cubicBezTo>
                    <a:pt x="225" y="1486"/>
                    <a:pt x="0" y="1183"/>
                    <a:pt x="0" y="827"/>
                  </a:cubicBezTo>
                  <a:cubicBezTo>
                    <a:pt x="0" y="370"/>
                    <a:pt x="370" y="0"/>
                    <a:pt x="827" y="0"/>
                  </a:cubicBezTo>
                  <a:close/>
                </a:path>
              </a:pathLst>
            </a:custGeom>
            <a:solidFill>
              <a:schemeClr val="accent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p>
          </p:txBody>
        </p:sp>
        <p:sp>
          <p:nvSpPr>
            <p:cNvPr id="75" name="Freeform 14"/>
            <p:cNvSpPr>
              <a:spLocks noEditPoints="1" noChangeArrowheads="1"/>
            </p:cNvSpPr>
            <p:nvPr/>
          </p:nvSpPr>
          <p:spPr bwMode="auto">
            <a:xfrm>
              <a:off x="10191750" y="2454276"/>
              <a:ext cx="814388" cy="768350"/>
            </a:xfrm>
            <a:custGeom>
              <a:avLst/>
              <a:gdLst>
                <a:gd name="T0" fmla="*/ 2147483646 w 1031"/>
                <a:gd name="T1" fmla="*/ 2147483646 h 966"/>
                <a:gd name="T2" fmla="*/ 2147483646 w 1031"/>
                <a:gd name="T3" fmla="*/ 2147483646 h 966"/>
                <a:gd name="T4" fmla="*/ 2147483646 w 1031"/>
                <a:gd name="T5" fmla="*/ 2147483646 h 966"/>
                <a:gd name="T6" fmla="*/ 2147483646 w 1031"/>
                <a:gd name="T7" fmla="*/ 2147483646 h 966"/>
                <a:gd name="T8" fmla="*/ 2147483646 w 1031"/>
                <a:gd name="T9" fmla="*/ 2147483646 h 966"/>
                <a:gd name="T10" fmla="*/ 2147483646 w 1031"/>
                <a:gd name="T11" fmla="*/ 2147483646 h 966"/>
                <a:gd name="T12" fmla="*/ 2147483646 w 1031"/>
                <a:gd name="T13" fmla="*/ 2147483646 h 966"/>
                <a:gd name="T14" fmla="*/ 2147483646 w 1031"/>
                <a:gd name="T15" fmla="*/ 2147483646 h 966"/>
                <a:gd name="T16" fmla="*/ 2147483646 w 1031"/>
                <a:gd name="T17" fmla="*/ 2147483646 h 966"/>
                <a:gd name="T18" fmla="*/ 2147483646 w 1031"/>
                <a:gd name="T19" fmla="*/ 2147483646 h 966"/>
                <a:gd name="T20" fmla="*/ 2147483646 w 1031"/>
                <a:gd name="T21" fmla="*/ 2147483646 h 966"/>
                <a:gd name="T22" fmla="*/ 2147483646 w 1031"/>
                <a:gd name="T23" fmla="*/ 2147483646 h 966"/>
                <a:gd name="T24" fmla="*/ 2147483646 w 1031"/>
                <a:gd name="T25" fmla="*/ 2147483646 h 966"/>
                <a:gd name="T26" fmla="*/ 2147483646 w 1031"/>
                <a:gd name="T27" fmla="*/ 2147483646 h 966"/>
                <a:gd name="T28" fmla="*/ 2147483646 w 1031"/>
                <a:gd name="T29" fmla="*/ 2147483646 h 966"/>
                <a:gd name="T30" fmla="*/ 2147483646 w 1031"/>
                <a:gd name="T31" fmla="*/ 2147483646 h 966"/>
                <a:gd name="T32" fmla="*/ 2147483646 w 1031"/>
                <a:gd name="T33" fmla="*/ 2147483646 h 966"/>
                <a:gd name="T34" fmla="*/ 2147483646 w 1031"/>
                <a:gd name="T35" fmla="*/ 2147483646 h 966"/>
                <a:gd name="T36" fmla="*/ 2147483646 w 1031"/>
                <a:gd name="T37" fmla="*/ 2147483646 h 966"/>
                <a:gd name="T38" fmla="*/ 2147483646 w 1031"/>
                <a:gd name="T39" fmla="*/ 2147483646 h 966"/>
                <a:gd name="T40" fmla="*/ 2147483646 w 1031"/>
                <a:gd name="T41" fmla="*/ 2147483646 h 966"/>
                <a:gd name="T42" fmla="*/ 2147483646 w 1031"/>
                <a:gd name="T43" fmla="*/ 2147483646 h 966"/>
                <a:gd name="T44" fmla="*/ 2147483646 w 1031"/>
                <a:gd name="T45" fmla="*/ 2147483646 h 966"/>
                <a:gd name="T46" fmla="*/ 2147483646 w 1031"/>
                <a:gd name="T47" fmla="*/ 2147483646 h 966"/>
                <a:gd name="T48" fmla="*/ 2147483646 w 1031"/>
                <a:gd name="T49" fmla="*/ 2147483646 h 966"/>
                <a:gd name="T50" fmla="*/ 2147483646 w 1031"/>
                <a:gd name="T51" fmla="*/ 2147483646 h 966"/>
                <a:gd name="T52" fmla="*/ 2147483646 w 1031"/>
                <a:gd name="T53" fmla="*/ 2147483646 h 966"/>
                <a:gd name="T54" fmla="*/ 2147483646 w 1031"/>
                <a:gd name="T55" fmla="*/ 2147483646 h 966"/>
                <a:gd name="T56" fmla="*/ 2147483646 w 1031"/>
                <a:gd name="T57" fmla="*/ 2147483646 h 966"/>
                <a:gd name="T58" fmla="*/ 2147483646 w 1031"/>
                <a:gd name="T59" fmla="*/ 2147483646 h 966"/>
                <a:gd name="T60" fmla="*/ 2147483646 w 1031"/>
                <a:gd name="T61" fmla="*/ 2147483646 h 966"/>
                <a:gd name="T62" fmla="*/ 2147483646 w 1031"/>
                <a:gd name="T63" fmla="*/ 2147483646 h 966"/>
                <a:gd name="T64" fmla="*/ 2147483646 w 1031"/>
                <a:gd name="T65" fmla="*/ 2147483646 h 966"/>
                <a:gd name="T66" fmla="*/ 2147483646 w 1031"/>
                <a:gd name="T67" fmla="*/ 2147483646 h 966"/>
                <a:gd name="T68" fmla="*/ 2147483646 w 1031"/>
                <a:gd name="T69" fmla="*/ 2147483646 h 966"/>
                <a:gd name="T70" fmla="*/ 2147483646 w 1031"/>
                <a:gd name="T71" fmla="*/ 2147483646 h 966"/>
                <a:gd name="T72" fmla="*/ 2147483646 w 1031"/>
                <a:gd name="T73" fmla="*/ 2147483646 h 966"/>
                <a:gd name="T74" fmla="*/ 2147483646 w 1031"/>
                <a:gd name="T75" fmla="*/ 2147483646 h 966"/>
                <a:gd name="T76" fmla="*/ 2147483646 w 1031"/>
                <a:gd name="T77" fmla="*/ 2147483646 h 966"/>
                <a:gd name="T78" fmla="*/ 2147483646 w 1031"/>
                <a:gd name="T79" fmla="*/ 2147483646 h 966"/>
                <a:gd name="T80" fmla="*/ 2147483646 w 1031"/>
                <a:gd name="T81" fmla="*/ 2147483646 h 966"/>
                <a:gd name="T82" fmla="*/ 2147483646 w 1031"/>
                <a:gd name="T83" fmla="*/ 2147483646 h 966"/>
                <a:gd name="T84" fmla="*/ 2147483646 w 1031"/>
                <a:gd name="T85" fmla="*/ 2147483646 h 966"/>
                <a:gd name="T86" fmla="*/ 2147483646 w 1031"/>
                <a:gd name="T87" fmla="*/ 2147483646 h 966"/>
                <a:gd name="T88" fmla="*/ 2147483646 w 1031"/>
                <a:gd name="T89" fmla="*/ 2147483646 h 966"/>
                <a:gd name="T90" fmla="*/ 2147483646 w 1031"/>
                <a:gd name="T91" fmla="*/ 2147483646 h 966"/>
                <a:gd name="T92" fmla="*/ 2147483646 w 1031"/>
                <a:gd name="T93" fmla="*/ 2147483646 h 966"/>
                <a:gd name="T94" fmla="*/ 2147483646 w 1031"/>
                <a:gd name="T95" fmla="*/ 2147483646 h 966"/>
                <a:gd name="T96" fmla="*/ 2147483646 w 1031"/>
                <a:gd name="T97" fmla="*/ 2147483646 h 966"/>
                <a:gd name="T98" fmla="*/ 2147483646 w 1031"/>
                <a:gd name="T99" fmla="*/ 2147483646 h 966"/>
                <a:gd name="T100" fmla="*/ 2147483646 w 1031"/>
                <a:gd name="T101" fmla="*/ 2147483646 h 966"/>
                <a:gd name="T102" fmla="*/ 2147483646 w 1031"/>
                <a:gd name="T103" fmla="*/ 2147483646 h 966"/>
                <a:gd name="T104" fmla="*/ 2147483646 w 1031"/>
                <a:gd name="T105" fmla="*/ 2147483646 h 966"/>
                <a:gd name="T106" fmla="*/ 2147483646 w 1031"/>
                <a:gd name="T107" fmla="*/ 2147483646 h 966"/>
                <a:gd name="T108" fmla="*/ 2147483646 w 1031"/>
                <a:gd name="T109" fmla="*/ 2147483646 h 966"/>
                <a:gd name="T110" fmla="*/ 2147483646 w 1031"/>
                <a:gd name="T111" fmla="*/ 2147483646 h 966"/>
                <a:gd name="T112" fmla="*/ 2147483646 w 1031"/>
                <a:gd name="T113" fmla="*/ 2147483646 h 966"/>
                <a:gd name="T114" fmla="*/ 2147483646 w 1031"/>
                <a:gd name="T115" fmla="*/ 2147483646 h 966"/>
                <a:gd name="T116" fmla="*/ 2147483646 w 1031"/>
                <a:gd name="T117" fmla="*/ 2147483646 h 966"/>
                <a:gd name="T118" fmla="*/ 2147483646 w 1031"/>
                <a:gd name="T119" fmla="*/ 2147483646 h 966"/>
                <a:gd name="T120" fmla="*/ 2147483646 w 1031"/>
                <a:gd name="T121" fmla="*/ 2147483646 h 966"/>
                <a:gd name="T122" fmla="*/ 2147483646 w 1031"/>
                <a:gd name="T123" fmla="*/ 2147483646 h 966"/>
                <a:gd name="T124" fmla="*/ 2147483646 w 1031"/>
                <a:gd name="T125" fmla="*/ 2147483646 h 96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031"/>
                <a:gd name="T190" fmla="*/ 0 h 966"/>
                <a:gd name="T191" fmla="*/ 1031 w 1031"/>
                <a:gd name="T192" fmla="*/ 966 h 96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031" h="966">
                  <a:moveTo>
                    <a:pt x="83" y="717"/>
                  </a:moveTo>
                  <a:cubicBezTo>
                    <a:pt x="134" y="712"/>
                    <a:pt x="185" y="709"/>
                    <a:pt x="236" y="707"/>
                  </a:cubicBezTo>
                  <a:cubicBezTo>
                    <a:pt x="205" y="705"/>
                    <a:pt x="173" y="702"/>
                    <a:pt x="142" y="699"/>
                  </a:cubicBezTo>
                  <a:cubicBezTo>
                    <a:pt x="116" y="696"/>
                    <a:pt x="94" y="678"/>
                    <a:pt x="94" y="651"/>
                  </a:cubicBezTo>
                  <a:cubicBezTo>
                    <a:pt x="94" y="613"/>
                    <a:pt x="94" y="574"/>
                    <a:pt x="94" y="536"/>
                  </a:cubicBezTo>
                  <a:cubicBezTo>
                    <a:pt x="94" y="510"/>
                    <a:pt x="116" y="491"/>
                    <a:pt x="142" y="488"/>
                  </a:cubicBezTo>
                  <a:cubicBezTo>
                    <a:pt x="237" y="479"/>
                    <a:pt x="333" y="476"/>
                    <a:pt x="428" y="478"/>
                  </a:cubicBezTo>
                  <a:cubicBezTo>
                    <a:pt x="393" y="533"/>
                    <a:pt x="374" y="598"/>
                    <a:pt x="374" y="668"/>
                  </a:cubicBezTo>
                  <a:cubicBezTo>
                    <a:pt x="374" y="767"/>
                    <a:pt x="414" y="857"/>
                    <a:pt x="479" y="922"/>
                  </a:cubicBezTo>
                  <a:cubicBezTo>
                    <a:pt x="483" y="926"/>
                    <a:pt x="487" y="930"/>
                    <a:pt x="491" y="934"/>
                  </a:cubicBezTo>
                  <a:cubicBezTo>
                    <a:pt x="355" y="945"/>
                    <a:pt x="219" y="943"/>
                    <a:pt x="83" y="928"/>
                  </a:cubicBezTo>
                  <a:cubicBezTo>
                    <a:pt x="56" y="925"/>
                    <a:pt x="35" y="906"/>
                    <a:pt x="35" y="880"/>
                  </a:cubicBezTo>
                  <a:cubicBezTo>
                    <a:pt x="35" y="842"/>
                    <a:pt x="35" y="803"/>
                    <a:pt x="35" y="765"/>
                  </a:cubicBezTo>
                  <a:cubicBezTo>
                    <a:pt x="35" y="738"/>
                    <a:pt x="56" y="719"/>
                    <a:pt x="83" y="717"/>
                  </a:cubicBezTo>
                  <a:close/>
                  <a:moveTo>
                    <a:pt x="709" y="424"/>
                  </a:moveTo>
                  <a:lnTo>
                    <a:pt x="709" y="424"/>
                  </a:lnTo>
                  <a:cubicBezTo>
                    <a:pt x="728" y="420"/>
                    <a:pt x="748" y="420"/>
                    <a:pt x="768" y="424"/>
                  </a:cubicBezTo>
                  <a:cubicBezTo>
                    <a:pt x="767" y="434"/>
                    <a:pt x="766" y="445"/>
                    <a:pt x="765" y="455"/>
                  </a:cubicBezTo>
                  <a:cubicBezTo>
                    <a:pt x="747" y="453"/>
                    <a:pt x="729" y="452"/>
                    <a:pt x="712" y="455"/>
                  </a:cubicBezTo>
                  <a:cubicBezTo>
                    <a:pt x="711" y="445"/>
                    <a:pt x="710" y="434"/>
                    <a:pt x="709" y="424"/>
                  </a:cubicBezTo>
                  <a:close/>
                  <a:moveTo>
                    <a:pt x="818" y="615"/>
                  </a:moveTo>
                  <a:lnTo>
                    <a:pt x="818" y="615"/>
                  </a:lnTo>
                  <a:lnTo>
                    <a:pt x="749" y="615"/>
                  </a:lnTo>
                  <a:lnTo>
                    <a:pt x="749" y="604"/>
                  </a:lnTo>
                  <a:cubicBezTo>
                    <a:pt x="749" y="591"/>
                    <a:pt x="748" y="583"/>
                    <a:pt x="746" y="580"/>
                  </a:cubicBezTo>
                  <a:cubicBezTo>
                    <a:pt x="745" y="576"/>
                    <a:pt x="741" y="574"/>
                    <a:pt x="736" y="574"/>
                  </a:cubicBezTo>
                  <a:cubicBezTo>
                    <a:pt x="732" y="574"/>
                    <a:pt x="729" y="576"/>
                    <a:pt x="727" y="579"/>
                  </a:cubicBezTo>
                  <a:cubicBezTo>
                    <a:pt x="724" y="582"/>
                    <a:pt x="723" y="587"/>
                    <a:pt x="723" y="594"/>
                  </a:cubicBezTo>
                  <a:cubicBezTo>
                    <a:pt x="723" y="604"/>
                    <a:pt x="726" y="612"/>
                    <a:pt x="730" y="616"/>
                  </a:cubicBezTo>
                  <a:cubicBezTo>
                    <a:pt x="734" y="621"/>
                    <a:pt x="747" y="629"/>
                    <a:pt x="767" y="642"/>
                  </a:cubicBezTo>
                  <a:cubicBezTo>
                    <a:pt x="785" y="652"/>
                    <a:pt x="797" y="661"/>
                    <a:pt x="803" y="666"/>
                  </a:cubicBezTo>
                  <a:cubicBezTo>
                    <a:pt x="810" y="672"/>
                    <a:pt x="815" y="680"/>
                    <a:pt x="819" y="690"/>
                  </a:cubicBezTo>
                  <a:cubicBezTo>
                    <a:pt x="824" y="701"/>
                    <a:pt x="826" y="713"/>
                    <a:pt x="826" y="729"/>
                  </a:cubicBezTo>
                  <a:cubicBezTo>
                    <a:pt x="826" y="754"/>
                    <a:pt x="820" y="773"/>
                    <a:pt x="808" y="787"/>
                  </a:cubicBezTo>
                  <a:cubicBezTo>
                    <a:pt x="796" y="801"/>
                    <a:pt x="778" y="810"/>
                    <a:pt x="755" y="813"/>
                  </a:cubicBezTo>
                  <a:lnTo>
                    <a:pt x="755" y="839"/>
                  </a:lnTo>
                  <a:lnTo>
                    <a:pt x="723" y="839"/>
                  </a:lnTo>
                  <a:lnTo>
                    <a:pt x="723" y="813"/>
                  </a:lnTo>
                  <a:cubicBezTo>
                    <a:pt x="704" y="811"/>
                    <a:pt x="688" y="804"/>
                    <a:pt x="674" y="791"/>
                  </a:cubicBezTo>
                  <a:cubicBezTo>
                    <a:pt x="660" y="779"/>
                    <a:pt x="653" y="757"/>
                    <a:pt x="653" y="726"/>
                  </a:cubicBezTo>
                  <a:lnTo>
                    <a:pt x="653" y="713"/>
                  </a:lnTo>
                  <a:lnTo>
                    <a:pt x="723" y="713"/>
                  </a:lnTo>
                  <a:lnTo>
                    <a:pt x="723" y="730"/>
                  </a:lnTo>
                  <a:cubicBezTo>
                    <a:pt x="723" y="748"/>
                    <a:pt x="723" y="760"/>
                    <a:pt x="725" y="764"/>
                  </a:cubicBezTo>
                  <a:cubicBezTo>
                    <a:pt x="726" y="769"/>
                    <a:pt x="730" y="771"/>
                    <a:pt x="735" y="771"/>
                  </a:cubicBezTo>
                  <a:cubicBezTo>
                    <a:pt x="740" y="771"/>
                    <a:pt x="743" y="769"/>
                    <a:pt x="746" y="766"/>
                  </a:cubicBezTo>
                  <a:cubicBezTo>
                    <a:pt x="748" y="763"/>
                    <a:pt x="749" y="758"/>
                    <a:pt x="749" y="752"/>
                  </a:cubicBezTo>
                  <a:cubicBezTo>
                    <a:pt x="749" y="737"/>
                    <a:pt x="748" y="726"/>
                    <a:pt x="746" y="719"/>
                  </a:cubicBezTo>
                  <a:cubicBezTo>
                    <a:pt x="744" y="712"/>
                    <a:pt x="736" y="705"/>
                    <a:pt x="724" y="697"/>
                  </a:cubicBezTo>
                  <a:cubicBezTo>
                    <a:pt x="702" y="684"/>
                    <a:pt x="688" y="674"/>
                    <a:pt x="680" y="668"/>
                  </a:cubicBezTo>
                  <a:cubicBezTo>
                    <a:pt x="673" y="662"/>
                    <a:pt x="666" y="653"/>
                    <a:pt x="661" y="641"/>
                  </a:cubicBezTo>
                  <a:cubicBezTo>
                    <a:pt x="655" y="630"/>
                    <a:pt x="652" y="617"/>
                    <a:pt x="652" y="603"/>
                  </a:cubicBezTo>
                  <a:cubicBezTo>
                    <a:pt x="652" y="582"/>
                    <a:pt x="658" y="566"/>
                    <a:pt x="670" y="554"/>
                  </a:cubicBezTo>
                  <a:cubicBezTo>
                    <a:pt x="682" y="543"/>
                    <a:pt x="699" y="535"/>
                    <a:pt x="723" y="533"/>
                  </a:cubicBezTo>
                  <a:lnTo>
                    <a:pt x="723" y="510"/>
                  </a:lnTo>
                  <a:lnTo>
                    <a:pt x="755" y="510"/>
                  </a:lnTo>
                  <a:lnTo>
                    <a:pt x="755" y="533"/>
                  </a:lnTo>
                  <a:cubicBezTo>
                    <a:pt x="776" y="535"/>
                    <a:pt x="792" y="542"/>
                    <a:pt x="803" y="554"/>
                  </a:cubicBezTo>
                  <a:cubicBezTo>
                    <a:pt x="813" y="566"/>
                    <a:pt x="819" y="582"/>
                    <a:pt x="819" y="602"/>
                  </a:cubicBezTo>
                  <a:cubicBezTo>
                    <a:pt x="819" y="605"/>
                    <a:pt x="818" y="609"/>
                    <a:pt x="818" y="615"/>
                  </a:cubicBezTo>
                  <a:close/>
                  <a:moveTo>
                    <a:pt x="658" y="434"/>
                  </a:moveTo>
                  <a:lnTo>
                    <a:pt x="658" y="434"/>
                  </a:lnTo>
                  <a:lnTo>
                    <a:pt x="657" y="434"/>
                  </a:lnTo>
                  <a:lnTo>
                    <a:pt x="656" y="435"/>
                  </a:lnTo>
                  <a:lnTo>
                    <a:pt x="654" y="435"/>
                  </a:lnTo>
                  <a:lnTo>
                    <a:pt x="653" y="436"/>
                  </a:lnTo>
                  <a:lnTo>
                    <a:pt x="652" y="436"/>
                  </a:lnTo>
                  <a:lnTo>
                    <a:pt x="650" y="437"/>
                  </a:lnTo>
                  <a:lnTo>
                    <a:pt x="649" y="437"/>
                  </a:lnTo>
                  <a:lnTo>
                    <a:pt x="647" y="438"/>
                  </a:lnTo>
                  <a:lnTo>
                    <a:pt x="646" y="438"/>
                  </a:lnTo>
                  <a:lnTo>
                    <a:pt x="645" y="439"/>
                  </a:lnTo>
                  <a:lnTo>
                    <a:pt x="643" y="439"/>
                  </a:lnTo>
                  <a:lnTo>
                    <a:pt x="642" y="440"/>
                  </a:lnTo>
                  <a:lnTo>
                    <a:pt x="640" y="440"/>
                  </a:lnTo>
                  <a:lnTo>
                    <a:pt x="639" y="441"/>
                  </a:lnTo>
                  <a:lnTo>
                    <a:pt x="638" y="441"/>
                  </a:lnTo>
                  <a:lnTo>
                    <a:pt x="636" y="442"/>
                  </a:lnTo>
                  <a:lnTo>
                    <a:pt x="635" y="443"/>
                  </a:lnTo>
                  <a:lnTo>
                    <a:pt x="633" y="443"/>
                  </a:lnTo>
                  <a:lnTo>
                    <a:pt x="632" y="444"/>
                  </a:lnTo>
                  <a:lnTo>
                    <a:pt x="631" y="445"/>
                  </a:lnTo>
                  <a:lnTo>
                    <a:pt x="643" y="470"/>
                  </a:lnTo>
                  <a:lnTo>
                    <a:pt x="644" y="470"/>
                  </a:lnTo>
                  <a:lnTo>
                    <a:pt x="645" y="469"/>
                  </a:lnTo>
                  <a:lnTo>
                    <a:pt x="646" y="468"/>
                  </a:lnTo>
                  <a:lnTo>
                    <a:pt x="647" y="468"/>
                  </a:lnTo>
                  <a:lnTo>
                    <a:pt x="649" y="467"/>
                  </a:lnTo>
                  <a:lnTo>
                    <a:pt x="650" y="467"/>
                  </a:lnTo>
                  <a:lnTo>
                    <a:pt x="651" y="466"/>
                  </a:lnTo>
                  <a:lnTo>
                    <a:pt x="652" y="466"/>
                  </a:lnTo>
                  <a:lnTo>
                    <a:pt x="654" y="465"/>
                  </a:lnTo>
                  <a:lnTo>
                    <a:pt x="655" y="465"/>
                  </a:lnTo>
                  <a:lnTo>
                    <a:pt x="656" y="464"/>
                  </a:lnTo>
                  <a:lnTo>
                    <a:pt x="657" y="464"/>
                  </a:lnTo>
                  <a:lnTo>
                    <a:pt x="658" y="464"/>
                  </a:lnTo>
                  <a:lnTo>
                    <a:pt x="660" y="463"/>
                  </a:lnTo>
                  <a:lnTo>
                    <a:pt x="661" y="463"/>
                  </a:lnTo>
                  <a:lnTo>
                    <a:pt x="662" y="462"/>
                  </a:lnTo>
                  <a:lnTo>
                    <a:pt x="663" y="462"/>
                  </a:lnTo>
                  <a:lnTo>
                    <a:pt x="665" y="461"/>
                  </a:lnTo>
                  <a:lnTo>
                    <a:pt x="666" y="461"/>
                  </a:lnTo>
                  <a:lnTo>
                    <a:pt x="667" y="461"/>
                  </a:lnTo>
                  <a:lnTo>
                    <a:pt x="658" y="434"/>
                  </a:lnTo>
                  <a:close/>
                  <a:moveTo>
                    <a:pt x="580" y="476"/>
                  </a:moveTo>
                  <a:lnTo>
                    <a:pt x="580" y="476"/>
                  </a:lnTo>
                  <a:lnTo>
                    <a:pt x="579" y="476"/>
                  </a:lnTo>
                  <a:lnTo>
                    <a:pt x="578" y="477"/>
                  </a:lnTo>
                  <a:lnTo>
                    <a:pt x="577" y="478"/>
                  </a:lnTo>
                  <a:lnTo>
                    <a:pt x="576" y="479"/>
                  </a:lnTo>
                  <a:lnTo>
                    <a:pt x="575" y="480"/>
                  </a:lnTo>
                  <a:lnTo>
                    <a:pt x="574" y="481"/>
                  </a:lnTo>
                  <a:lnTo>
                    <a:pt x="573" y="482"/>
                  </a:lnTo>
                  <a:lnTo>
                    <a:pt x="571" y="483"/>
                  </a:lnTo>
                  <a:lnTo>
                    <a:pt x="570" y="484"/>
                  </a:lnTo>
                  <a:lnTo>
                    <a:pt x="569" y="485"/>
                  </a:lnTo>
                  <a:lnTo>
                    <a:pt x="568" y="486"/>
                  </a:lnTo>
                  <a:lnTo>
                    <a:pt x="567" y="487"/>
                  </a:lnTo>
                  <a:lnTo>
                    <a:pt x="566" y="488"/>
                  </a:lnTo>
                  <a:lnTo>
                    <a:pt x="565" y="489"/>
                  </a:lnTo>
                  <a:lnTo>
                    <a:pt x="564" y="490"/>
                  </a:lnTo>
                  <a:lnTo>
                    <a:pt x="563" y="491"/>
                  </a:lnTo>
                  <a:lnTo>
                    <a:pt x="562" y="492"/>
                  </a:lnTo>
                  <a:lnTo>
                    <a:pt x="561" y="493"/>
                  </a:lnTo>
                  <a:lnTo>
                    <a:pt x="560" y="494"/>
                  </a:lnTo>
                  <a:lnTo>
                    <a:pt x="559" y="495"/>
                  </a:lnTo>
                  <a:lnTo>
                    <a:pt x="558" y="496"/>
                  </a:lnTo>
                  <a:lnTo>
                    <a:pt x="578" y="516"/>
                  </a:lnTo>
                  <a:lnTo>
                    <a:pt x="579" y="515"/>
                  </a:lnTo>
                  <a:lnTo>
                    <a:pt x="580" y="514"/>
                  </a:lnTo>
                  <a:lnTo>
                    <a:pt x="581" y="513"/>
                  </a:lnTo>
                  <a:lnTo>
                    <a:pt x="581" y="512"/>
                  </a:lnTo>
                  <a:lnTo>
                    <a:pt x="582" y="511"/>
                  </a:lnTo>
                  <a:lnTo>
                    <a:pt x="583" y="510"/>
                  </a:lnTo>
                  <a:lnTo>
                    <a:pt x="584" y="509"/>
                  </a:lnTo>
                  <a:lnTo>
                    <a:pt x="585" y="509"/>
                  </a:lnTo>
                  <a:lnTo>
                    <a:pt x="586" y="508"/>
                  </a:lnTo>
                  <a:lnTo>
                    <a:pt x="587" y="507"/>
                  </a:lnTo>
                  <a:lnTo>
                    <a:pt x="588" y="506"/>
                  </a:lnTo>
                  <a:lnTo>
                    <a:pt x="589" y="505"/>
                  </a:lnTo>
                  <a:lnTo>
                    <a:pt x="590" y="504"/>
                  </a:lnTo>
                  <a:lnTo>
                    <a:pt x="591" y="503"/>
                  </a:lnTo>
                  <a:lnTo>
                    <a:pt x="592" y="502"/>
                  </a:lnTo>
                  <a:lnTo>
                    <a:pt x="593" y="502"/>
                  </a:lnTo>
                  <a:lnTo>
                    <a:pt x="594" y="501"/>
                  </a:lnTo>
                  <a:lnTo>
                    <a:pt x="595" y="500"/>
                  </a:lnTo>
                  <a:lnTo>
                    <a:pt x="596" y="499"/>
                  </a:lnTo>
                  <a:lnTo>
                    <a:pt x="597" y="498"/>
                  </a:lnTo>
                  <a:lnTo>
                    <a:pt x="598" y="498"/>
                  </a:lnTo>
                  <a:lnTo>
                    <a:pt x="580" y="476"/>
                  </a:lnTo>
                  <a:close/>
                  <a:moveTo>
                    <a:pt x="521" y="543"/>
                  </a:moveTo>
                  <a:lnTo>
                    <a:pt x="521" y="543"/>
                  </a:lnTo>
                  <a:lnTo>
                    <a:pt x="521" y="544"/>
                  </a:lnTo>
                  <a:lnTo>
                    <a:pt x="520" y="545"/>
                  </a:lnTo>
                  <a:lnTo>
                    <a:pt x="519" y="547"/>
                  </a:lnTo>
                  <a:lnTo>
                    <a:pt x="519" y="548"/>
                  </a:lnTo>
                  <a:lnTo>
                    <a:pt x="518" y="549"/>
                  </a:lnTo>
                  <a:lnTo>
                    <a:pt x="517" y="551"/>
                  </a:lnTo>
                  <a:lnTo>
                    <a:pt x="517" y="552"/>
                  </a:lnTo>
                  <a:lnTo>
                    <a:pt x="516" y="553"/>
                  </a:lnTo>
                  <a:lnTo>
                    <a:pt x="515" y="555"/>
                  </a:lnTo>
                  <a:lnTo>
                    <a:pt x="515" y="556"/>
                  </a:lnTo>
                  <a:lnTo>
                    <a:pt x="514" y="557"/>
                  </a:lnTo>
                  <a:lnTo>
                    <a:pt x="513" y="559"/>
                  </a:lnTo>
                  <a:lnTo>
                    <a:pt x="513" y="560"/>
                  </a:lnTo>
                  <a:lnTo>
                    <a:pt x="512" y="561"/>
                  </a:lnTo>
                  <a:lnTo>
                    <a:pt x="511" y="563"/>
                  </a:lnTo>
                  <a:lnTo>
                    <a:pt x="511" y="564"/>
                  </a:lnTo>
                  <a:lnTo>
                    <a:pt x="510" y="565"/>
                  </a:lnTo>
                  <a:lnTo>
                    <a:pt x="509" y="567"/>
                  </a:lnTo>
                  <a:lnTo>
                    <a:pt x="509" y="568"/>
                  </a:lnTo>
                  <a:lnTo>
                    <a:pt x="508" y="569"/>
                  </a:lnTo>
                  <a:lnTo>
                    <a:pt x="508" y="570"/>
                  </a:lnTo>
                  <a:lnTo>
                    <a:pt x="534" y="581"/>
                  </a:lnTo>
                  <a:lnTo>
                    <a:pt x="535" y="579"/>
                  </a:lnTo>
                  <a:lnTo>
                    <a:pt x="535" y="578"/>
                  </a:lnTo>
                  <a:lnTo>
                    <a:pt x="536" y="577"/>
                  </a:lnTo>
                  <a:lnTo>
                    <a:pt x="536" y="576"/>
                  </a:lnTo>
                  <a:lnTo>
                    <a:pt x="537" y="575"/>
                  </a:lnTo>
                  <a:lnTo>
                    <a:pt x="537" y="573"/>
                  </a:lnTo>
                  <a:lnTo>
                    <a:pt x="538" y="572"/>
                  </a:lnTo>
                  <a:lnTo>
                    <a:pt x="538" y="571"/>
                  </a:lnTo>
                  <a:lnTo>
                    <a:pt x="539" y="570"/>
                  </a:lnTo>
                  <a:lnTo>
                    <a:pt x="540" y="569"/>
                  </a:lnTo>
                  <a:lnTo>
                    <a:pt x="540" y="568"/>
                  </a:lnTo>
                  <a:lnTo>
                    <a:pt x="541" y="566"/>
                  </a:lnTo>
                  <a:lnTo>
                    <a:pt x="542" y="565"/>
                  </a:lnTo>
                  <a:lnTo>
                    <a:pt x="542" y="564"/>
                  </a:lnTo>
                  <a:lnTo>
                    <a:pt x="543" y="563"/>
                  </a:lnTo>
                  <a:lnTo>
                    <a:pt x="543" y="562"/>
                  </a:lnTo>
                  <a:lnTo>
                    <a:pt x="544" y="561"/>
                  </a:lnTo>
                  <a:lnTo>
                    <a:pt x="545" y="559"/>
                  </a:lnTo>
                  <a:lnTo>
                    <a:pt x="545" y="558"/>
                  </a:lnTo>
                  <a:lnTo>
                    <a:pt x="546" y="558"/>
                  </a:lnTo>
                  <a:lnTo>
                    <a:pt x="521" y="543"/>
                  </a:lnTo>
                  <a:close/>
                  <a:moveTo>
                    <a:pt x="491" y="627"/>
                  </a:moveTo>
                  <a:lnTo>
                    <a:pt x="491" y="627"/>
                  </a:lnTo>
                  <a:lnTo>
                    <a:pt x="491" y="629"/>
                  </a:lnTo>
                  <a:lnTo>
                    <a:pt x="491" y="630"/>
                  </a:lnTo>
                  <a:lnTo>
                    <a:pt x="490" y="632"/>
                  </a:lnTo>
                  <a:lnTo>
                    <a:pt x="490" y="633"/>
                  </a:lnTo>
                  <a:lnTo>
                    <a:pt x="490" y="635"/>
                  </a:lnTo>
                  <a:lnTo>
                    <a:pt x="490" y="636"/>
                  </a:lnTo>
                  <a:lnTo>
                    <a:pt x="489" y="638"/>
                  </a:lnTo>
                  <a:lnTo>
                    <a:pt x="489" y="639"/>
                  </a:lnTo>
                  <a:lnTo>
                    <a:pt x="489" y="641"/>
                  </a:lnTo>
                  <a:lnTo>
                    <a:pt x="489" y="643"/>
                  </a:lnTo>
                  <a:lnTo>
                    <a:pt x="489" y="644"/>
                  </a:lnTo>
                  <a:lnTo>
                    <a:pt x="489" y="646"/>
                  </a:lnTo>
                  <a:lnTo>
                    <a:pt x="489" y="647"/>
                  </a:lnTo>
                  <a:lnTo>
                    <a:pt x="488" y="649"/>
                  </a:lnTo>
                  <a:lnTo>
                    <a:pt x="488" y="650"/>
                  </a:lnTo>
                  <a:lnTo>
                    <a:pt x="488" y="652"/>
                  </a:lnTo>
                  <a:lnTo>
                    <a:pt x="488" y="653"/>
                  </a:lnTo>
                  <a:lnTo>
                    <a:pt x="488" y="655"/>
                  </a:lnTo>
                  <a:lnTo>
                    <a:pt x="488" y="657"/>
                  </a:lnTo>
                  <a:lnTo>
                    <a:pt x="516" y="658"/>
                  </a:lnTo>
                  <a:lnTo>
                    <a:pt x="516" y="656"/>
                  </a:lnTo>
                  <a:lnTo>
                    <a:pt x="516" y="655"/>
                  </a:lnTo>
                  <a:lnTo>
                    <a:pt x="516" y="654"/>
                  </a:lnTo>
                  <a:lnTo>
                    <a:pt x="516" y="652"/>
                  </a:lnTo>
                  <a:lnTo>
                    <a:pt x="517" y="651"/>
                  </a:lnTo>
                  <a:lnTo>
                    <a:pt x="517" y="649"/>
                  </a:lnTo>
                  <a:lnTo>
                    <a:pt x="517" y="648"/>
                  </a:lnTo>
                  <a:lnTo>
                    <a:pt x="517" y="647"/>
                  </a:lnTo>
                  <a:lnTo>
                    <a:pt x="517" y="645"/>
                  </a:lnTo>
                  <a:lnTo>
                    <a:pt x="517" y="644"/>
                  </a:lnTo>
                  <a:lnTo>
                    <a:pt x="517" y="643"/>
                  </a:lnTo>
                  <a:lnTo>
                    <a:pt x="517" y="641"/>
                  </a:lnTo>
                  <a:lnTo>
                    <a:pt x="518" y="640"/>
                  </a:lnTo>
                  <a:lnTo>
                    <a:pt x="518" y="639"/>
                  </a:lnTo>
                  <a:lnTo>
                    <a:pt x="518" y="637"/>
                  </a:lnTo>
                  <a:lnTo>
                    <a:pt x="518" y="636"/>
                  </a:lnTo>
                  <a:lnTo>
                    <a:pt x="518" y="634"/>
                  </a:lnTo>
                  <a:lnTo>
                    <a:pt x="519" y="633"/>
                  </a:lnTo>
                  <a:lnTo>
                    <a:pt x="519" y="632"/>
                  </a:lnTo>
                  <a:lnTo>
                    <a:pt x="491" y="627"/>
                  </a:lnTo>
                  <a:close/>
                  <a:moveTo>
                    <a:pt x="493" y="717"/>
                  </a:moveTo>
                  <a:lnTo>
                    <a:pt x="493" y="717"/>
                  </a:lnTo>
                  <a:lnTo>
                    <a:pt x="493" y="718"/>
                  </a:lnTo>
                  <a:lnTo>
                    <a:pt x="493" y="720"/>
                  </a:lnTo>
                  <a:lnTo>
                    <a:pt x="494" y="721"/>
                  </a:lnTo>
                  <a:lnTo>
                    <a:pt x="494" y="723"/>
                  </a:lnTo>
                  <a:lnTo>
                    <a:pt x="494" y="724"/>
                  </a:lnTo>
                  <a:lnTo>
                    <a:pt x="495" y="726"/>
                  </a:lnTo>
                  <a:lnTo>
                    <a:pt x="495" y="727"/>
                  </a:lnTo>
                  <a:lnTo>
                    <a:pt x="495" y="729"/>
                  </a:lnTo>
                  <a:lnTo>
                    <a:pt x="496" y="730"/>
                  </a:lnTo>
                  <a:lnTo>
                    <a:pt x="496" y="732"/>
                  </a:lnTo>
                  <a:lnTo>
                    <a:pt x="497" y="733"/>
                  </a:lnTo>
                  <a:lnTo>
                    <a:pt x="497" y="735"/>
                  </a:lnTo>
                  <a:lnTo>
                    <a:pt x="497" y="736"/>
                  </a:lnTo>
                  <a:lnTo>
                    <a:pt x="498" y="738"/>
                  </a:lnTo>
                  <a:lnTo>
                    <a:pt x="498" y="739"/>
                  </a:lnTo>
                  <a:lnTo>
                    <a:pt x="499" y="741"/>
                  </a:lnTo>
                  <a:lnTo>
                    <a:pt x="499" y="742"/>
                  </a:lnTo>
                  <a:lnTo>
                    <a:pt x="500" y="743"/>
                  </a:lnTo>
                  <a:lnTo>
                    <a:pt x="500" y="745"/>
                  </a:lnTo>
                  <a:lnTo>
                    <a:pt x="500" y="746"/>
                  </a:lnTo>
                  <a:lnTo>
                    <a:pt x="527" y="736"/>
                  </a:lnTo>
                  <a:lnTo>
                    <a:pt x="526" y="735"/>
                  </a:lnTo>
                  <a:lnTo>
                    <a:pt x="526" y="733"/>
                  </a:lnTo>
                  <a:lnTo>
                    <a:pt x="526" y="732"/>
                  </a:lnTo>
                  <a:lnTo>
                    <a:pt x="525" y="731"/>
                  </a:lnTo>
                  <a:lnTo>
                    <a:pt x="525" y="730"/>
                  </a:lnTo>
                  <a:lnTo>
                    <a:pt x="524" y="728"/>
                  </a:lnTo>
                  <a:lnTo>
                    <a:pt x="524" y="727"/>
                  </a:lnTo>
                  <a:lnTo>
                    <a:pt x="524" y="726"/>
                  </a:lnTo>
                  <a:lnTo>
                    <a:pt x="523" y="724"/>
                  </a:lnTo>
                  <a:lnTo>
                    <a:pt x="523" y="723"/>
                  </a:lnTo>
                  <a:lnTo>
                    <a:pt x="523" y="722"/>
                  </a:lnTo>
                  <a:lnTo>
                    <a:pt x="522" y="721"/>
                  </a:lnTo>
                  <a:lnTo>
                    <a:pt x="522" y="719"/>
                  </a:lnTo>
                  <a:lnTo>
                    <a:pt x="522" y="718"/>
                  </a:lnTo>
                  <a:lnTo>
                    <a:pt x="521" y="717"/>
                  </a:lnTo>
                  <a:lnTo>
                    <a:pt x="521" y="715"/>
                  </a:lnTo>
                  <a:lnTo>
                    <a:pt x="521" y="714"/>
                  </a:lnTo>
                  <a:lnTo>
                    <a:pt x="521" y="713"/>
                  </a:lnTo>
                  <a:lnTo>
                    <a:pt x="520" y="711"/>
                  </a:lnTo>
                  <a:lnTo>
                    <a:pt x="493" y="717"/>
                  </a:lnTo>
                  <a:close/>
                  <a:moveTo>
                    <a:pt x="526" y="799"/>
                  </a:moveTo>
                  <a:lnTo>
                    <a:pt x="526" y="799"/>
                  </a:lnTo>
                  <a:lnTo>
                    <a:pt x="526" y="800"/>
                  </a:lnTo>
                  <a:lnTo>
                    <a:pt x="527" y="801"/>
                  </a:lnTo>
                  <a:lnTo>
                    <a:pt x="528" y="802"/>
                  </a:lnTo>
                  <a:lnTo>
                    <a:pt x="529" y="804"/>
                  </a:lnTo>
                  <a:lnTo>
                    <a:pt x="530" y="805"/>
                  </a:lnTo>
                  <a:lnTo>
                    <a:pt x="530" y="806"/>
                  </a:lnTo>
                  <a:lnTo>
                    <a:pt x="531" y="807"/>
                  </a:lnTo>
                  <a:lnTo>
                    <a:pt x="532" y="808"/>
                  </a:lnTo>
                  <a:lnTo>
                    <a:pt x="533" y="810"/>
                  </a:lnTo>
                  <a:lnTo>
                    <a:pt x="534" y="811"/>
                  </a:lnTo>
                  <a:lnTo>
                    <a:pt x="535" y="812"/>
                  </a:lnTo>
                  <a:lnTo>
                    <a:pt x="536" y="813"/>
                  </a:lnTo>
                  <a:lnTo>
                    <a:pt x="536" y="814"/>
                  </a:lnTo>
                  <a:lnTo>
                    <a:pt x="537" y="816"/>
                  </a:lnTo>
                  <a:lnTo>
                    <a:pt x="538" y="817"/>
                  </a:lnTo>
                  <a:lnTo>
                    <a:pt x="539" y="818"/>
                  </a:lnTo>
                  <a:lnTo>
                    <a:pt x="540" y="819"/>
                  </a:lnTo>
                  <a:lnTo>
                    <a:pt x="541" y="820"/>
                  </a:lnTo>
                  <a:lnTo>
                    <a:pt x="542" y="821"/>
                  </a:lnTo>
                  <a:lnTo>
                    <a:pt x="543" y="823"/>
                  </a:lnTo>
                  <a:lnTo>
                    <a:pt x="544" y="824"/>
                  </a:lnTo>
                  <a:lnTo>
                    <a:pt x="565" y="806"/>
                  </a:lnTo>
                  <a:lnTo>
                    <a:pt x="565" y="805"/>
                  </a:lnTo>
                  <a:lnTo>
                    <a:pt x="564" y="804"/>
                  </a:lnTo>
                  <a:lnTo>
                    <a:pt x="563" y="803"/>
                  </a:lnTo>
                  <a:lnTo>
                    <a:pt x="562" y="802"/>
                  </a:lnTo>
                  <a:lnTo>
                    <a:pt x="561" y="801"/>
                  </a:lnTo>
                  <a:lnTo>
                    <a:pt x="561" y="800"/>
                  </a:lnTo>
                  <a:lnTo>
                    <a:pt x="560" y="799"/>
                  </a:lnTo>
                  <a:lnTo>
                    <a:pt x="559" y="797"/>
                  </a:lnTo>
                  <a:lnTo>
                    <a:pt x="558" y="796"/>
                  </a:lnTo>
                  <a:lnTo>
                    <a:pt x="558" y="795"/>
                  </a:lnTo>
                  <a:lnTo>
                    <a:pt x="557" y="794"/>
                  </a:lnTo>
                  <a:lnTo>
                    <a:pt x="556" y="793"/>
                  </a:lnTo>
                  <a:lnTo>
                    <a:pt x="555" y="792"/>
                  </a:lnTo>
                  <a:lnTo>
                    <a:pt x="554" y="791"/>
                  </a:lnTo>
                  <a:lnTo>
                    <a:pt x="554" y="790"/>
                  </a:lnTo>
                  <a:lnTo>
                    <a:pt x="553" y="789"/>
                  </a:lnTo>
                  <a:lnTo>
                    <a:pt x="552" y="788"/>
                  </a:lnTo>
                  <a:lnTo>
                    <a:pt x="552" y="787"/>
                  </a:lnTo>
                  <a:lnTo>
                    <a:pt x="551" y="786"/>
                  </a:lnTo>
                  <a:lnTo>
                    <a:pt x="550" y="785"/>
                  </a:lnTo>
                  <a:lnTo>
                    <a:pt x="550" y="784"/>
                  </a:lnTo>
                  <a:lnTo>
                    <a:pt x="526" y="799"/>
                  </a:lnTo>
                  <a:close/>
                  <a:moveTo>
                    <a:pt x="587" y="865"/>
                  </a:moveTo>
                  <a:lnTo>
                    <a:pt x="587" y="865"/>
                  </a:lnTo>
                  <a:lnTo>
                    <a:pt x="589" y="866"/>
                  </a:lnTo>
                  <a:lnTo>
                    <a:pt x="590" y="867"/>
                  </a:lnTo>
                  <a:lnTo>
                    <a:pt x="591" y="868"/>
                  </a:lnTo>
                  <a:lnTo>
                    <a:pt x="592" y="869"/>
                  </a:lnTo>
                  <a:lnTo>
                    <a:pt x="593" y="869"/>
                  </a:lnTo>
                  <a:lnTo>
                    <a:pt x="595" y="870"/>
                  </a:lnTo>
                  <a:lnTo>
                    <a:pt x="596" y="871"/>
                  </a:lnTo>
                  <a:lnTo>
                    <a:pt x="597" y="872"/>
                  </a:lnTo>
                  <a:lnTo>
                    <a:pt x="598" y="873"/>
                  </a:lnTo>
                  <a:lnTo>
                    <a:pt x="600" y="874"/>
                  </a:lnTo>
                  <a:lnTo>
                    <a:pt x="601" y="874"/>
                  </a:lnTo>
                  <a:lnTo>
                    <a:pt x="602" y="875"/>
                  </a:lnTo>
                  <a:lnTo>
                    <a:pt x="603" y="876"/>
                  </a:lnTo>
                  <a:lnTo>
                    <a:pt x="605" y="877"/>
                  </a:lnTo>
                  <a:lnTo>
                    <a:pt x="606" y="877"/>
                  </a:lnTo>
                  <a:lnTo>
                    <a:pt x="607" y="878"/>
                  </a:lnTo>
                  <a:lnTo>
                    <a:pt x="608" y="879"/>
                  </a:lnTo>
                  <a:lnTo>
                    <a:pt x="610" y="880"/>
                  </a:lnTo>
                  <a:lnTo>
                    <a:pt x="611" y="880"/>
                  </a:lnTo>
                  <a:lnTo>
                    <a:pt x="612" y="881"/>
                  </a:lnTo>
                  <a:lnTo>
                    <a:pt x="626" y="856"/>
                  </a:lnTo>
                  <a:lnTo>
                    <a:pt x="625" y="856"/>
                  </a:lnTo>
                  <a:lnTo>
                    <a:pt x="624" y="855"/>
                  </a:lnTo>
                  <a:lnTo>
                    <a:pt x="623" y="855"/>
                  </a:lnTo>
                  <a:lnTo>
                    <a:pt x="622" y="854"/>
                  </a:lnTo>
                  <a:lnTo>
                    <a:pt x="621" y="853"/>
                  </a:lnTo>
                  <a:lnTo>
                    <a:pt x="619" y="853"/>
                  </a:lnTo>
                  <a:lnTo>
                    <a:pt x="618" y="852"/>
                  </a:lnTo>
                  <a:lnTo>
                    <a:pt x="617" y="851"/>
                  </a:lnTo>
                  <a:lnTo>
                    <a:pt x="616" y="851"/>
                  </a:lnTo>
                  <a:lnTo>
                    <a:pt x="615" y="850"/>
                  </a:lnTo>
                  <a:lnTo>
                    <a:pt x="614" y="849"/>
                  </a:lnTo>
                  <a:lnTo>
                    <a:pt x="613" y="848"/>
                  </a:lnTo>
                  <a:lnTo>
                    <a:pt x="612" y="848"/>
                  </a:lnTo>
                  <a:lnTo>
                    <a:pt x="611" y="847"/>
                  </a:lnTo>
                  <a:lnTo>
                    <a:pt x="610" y="846"/>
                  </a:lnTo>
                  <a:lnTo>
                    <a:pt x="608" y="845"/>
                  </a:lnTo>
                  <a:lnTo>
                    <a:pt x="607" y="845"/>
                  </a:lnTo>
                  <a:lnTo>
                    <a:pt x="606" y="844"/>
                  </a:lnTo>
                  <a:lnTo>
                    <a:pt x="605" y="843"/>
                  </a:lnTo>
                  <a:lnTo>
                    <a:pt x="604" y="842"/>
                  </a:lnTo>
                  <a:lnTo>
                    <a:pt x="587" y="865"/>
                  </a:lnTo>
                  <a:close/>
                  <a:moveTo>
                    <a:pt x="667" y="904"/>
                  </a:moveTo>
                  <a:lnTo>
                    <a:pt x="667" y="904"/>
                  </a:lnTo>
                  <a:lnTo>
                    <a:pt x="669" y="904"/>
                  </a:lnTo>
                  <a:lnTo>
                    <a:pt x="670" y="905"/>
                  </a:lnTo>
                  <a:lnTo>
                    <a:pt x="672" y="905"/>
                  </a:lnTo>
                  <a:lnTo>
                    <a:pt x="673" y="906"/>
                  </a:lnTo>
                  <a:lnTo>
                    <a:pt x="675" y="906"/>
                  </a:lnTo>
                  <a:lnTo>
                    <a:pt x="676" y="906"/>
                  </a:lnTo>
                  <a:lnTo>
                    <a:pt x="678" y="907"/>
                  </a:lnTo>
                  <a:lnTo>
                    <a:pt x="679" y="907"/>
                  </a:lnTo>
                  <a:lnTo>
                    <a:pt x="681" y="907"/>
                  </a:lnTo>
                  <a:lnTo>
                    <a:pt x="682" y="908"/>
                  </a:lnTo>
                  <a:lnTo>
                    <a:pt x="684" y="908"/>
                  </a:lnTo>
                  <a:lnTo>
                    <a:pt x="685" y="908"/>
                  </a:lnTo>
                  <a:lnTo>
                    <a:pt x="687" y="909"/>
                  </a:lnTo>
                  <a:lnTo>
                    <a:pt x="688" y="909"/>
                  </a:lnTo>
                  <a:lnTo>
                    <a:pt x="690" y="909"/>
                  </a:lnTo>
                  <a:lnTo>
                    <a:pt x="691" y="909"/>
                  </a:lnTo>
                  <a:lnTo>
                    <a:pt x="693" y="910"/>
                  </a:lnTo>
                  <a:lnTo>
                    <a:pt x="694" y="910"/>
                  </a:lnTo>
                  <a:lnTo>
                    <a:pt x="696" y="910"/>
                  </a:lnTo>
                  <a:lnTo>
                    <a:pt x="700" y="882"/>
                  </a:lnTo>
                  <a:lnTo>
                    <a:pt x="699" y="882"/>
                  </a:lnTo>
                  <a:lnTo>
                    <a:pt x="697" y="882"/>
                  </a:lnTo>
                  <a:lnTo>
                    <a:pt x="696" y="882"/>
                  </a:lnTo>
                  <a:lnTo>
                    <a:pt x="695" y="881"/>
                  </a:lnTo>
                  <a:lnTo>
                    <a:pt x="693" y="881"/>
                  </a:lnTo>
                  <a:lnTo>
                    <a:pt x="692" y="881"/>
                  </a:lnTo>
                  <a:lnTo>
                    <a:pt x="691" y="881"/>
                  </a:lnTo>
                  <a:lnTo>
                    <a:pt x="689" y="880"/>
                  </a:lnTo>
                  <a:lnTo>
                    <a:pt x="688" y="880"/>
                  </a:lnTo>
                  <a:lnTo>
                    <a:pt x="687" y="880"/>
                  </a:lnTo>
                  <a:lnTo>
                    <a:pt x="685" y="879"/>
                  </a:lnTo>
                  <a:lnTo>
                    <a:pt x="684" y="879"/>
                  </a:lnTo>
                  <a:lnTo>
                    <a:pt x="683" y="879"/>
                  </a:lnTo>
                  <a:lnTo>
                    <a:pt x="681" y="879"/>
                  </a:lnTo>
                  <a:lnTo>
                    <a:pt x="680" y="878"/>
                  </a:lnTo>
                  <a:lnTo>
                    <a:pt x="679" y="878"/>
                  </a:lnTo>
                  <a:lnTo>
                    <a:pt x="678" y="878"/>
                  </a:lnTo>
                  <a:lnTo>
                    <a:pt x="676" y="877"/>
                  </a:lnTo>
                  <a:lnTo>
                    <a:pt x="675" y="877"/>
                  </a:lnTo>
                  <a:lnTo>
                    <a:pt x="667" y="904"/>
                  </a:lnTo>
                  <a:close/>
                  <a:moveTo>
                    <a:pt x="756" y="912"/>
                  </a:moveTo>
                  <a:lnTo>
                    <a:pt x="756" y="912"/>
                  </a:lnTo>
                  <a:lnTo>
                    <a:pt x="757" y="912"/>
                  </a:lnTo>
                  <a:lnTo>
                    <a:pt x="758" y="912"/>
                  </a:lnTo>
                  <a:lnTo>
                    <a:pt x="760" y="912"/>
                  </a:lnTo>
                  <a:lnTo>
                    <a:pt x="761" y="911"/>
                  </a:lnTo>
                  <a:lnTo>
                    <a:pt x="763" y="911"/>
                  </a:lnTo>
                  <a:lnTo>
                    <a:pt x="764" y="911"/>
                  </a:lnTo>
                  <a:lnTo>
                    <a:pt x="766" y="911"/>
                  </a:lnTo>
                  <a:lnTo>
                    <a:pt x="767" y="911"/>
                  </a:lnTo>
                  <a:lnTo>
                    <a:pt x="769" y="910"/>
                  </a:lnTo>
                  <a:lnTo>
                    <a:pt x="770" y="910"/>
                  </a:lnTo>
                  <a:lnTo>
                    <a:pt x="772" y="910"/>
                  </a:lnTo>
                  <a:lnTo>
                    <a:pt x="773" y="910"/>
                  </a:lnTo>
                  <a:lnTo>
                    <a:pt x="775" y="909"/>
                  </a:lnTo>
                  <a:lnTo>
                    <a:pt x="777" y="909"/>
                  </a:lnTo>
                  <a:lnTo>
                    <a:pt x="778" y="909"/>
                  </a:lnTo>
                  <a:lnTo>
                    <a:pt x="780" y="909"/>
                  </a:lnTo>
                  <a:lnTo>
                    <a:pt x="781" y="908"/>
                  </a:lnTo>
                  <a:lnTo>
                    <a:pt x="783" y="908"/>
                  </a:lnTo>
                  <a:lnTo>
                    <a:pt x="784" y="908"/>
                  </a:lnTo>
                  <a:lnTo>
                    <a:pt x="786" y="907"/>
                  </a:lnTo>
                  <a:lnTo>
                    <a:pt x="780" y="880"/>
                  </a:lnTo>
                  <a:lnTo>
                    <a:pt x="778" y="880"/>
                  </a:lnTo>
                  <a:lnTo>
                    <a:pt x="777" y="880"/>
                  </a:lnTo>
                  <a:lnTo>
                    <a:pt x="776" y="881"/>
                  </a:lnTo>
                  <a:lnTo>
                    <a:pt x="774" y="881"/>
                  </a:lnTo>
                  <a:lnTo>
                    <a:pt x="773" y="881"/>
                  </a:lnTo>
                  <a:lnTo>
                    <a:pt x="772" y="881"/>
                  </a:lnTo>
                  <a:lnTo>
                    <a:pt x="770" y="882"/>
                  </a:lnTo>
                  <a:lnTo>
                    <a:pt x="769" y="882"/>
                  </a:lnTo>
                  <a:lnTo>
                    <a:pt x="768" y="882"/>
                  </a:lnTo>
                  <a:lnTo>
                    <a:pt x="766" y="882"/>
                  </a:lnTo>
                  <a:lnTo>
                    <a:pt x="765" y="883"/>
                  </a:lnTo>
                  <a:lnTo>
                    <a:pt x="763" y="883"/>
                  </a:lnTo>
                  <a:lnTo>
                    <a:pt x="762" y="883"/>
                  </a:lnTo>
                  <a:lnTo>
                    <a:pt x="761" y="883"/>
                  </a:lnTo>
                  <a:lnTo>
                    <a:pt x="759" y="883"/>
                  </a:lnTo>
                  <a:lnTo>
                    <a:pt x="758" y="883"/>
                  </a:lnTo>
                  <a:lnTo>
                    <a:pt x="757" y="884"/>
                  </a:lnTo>
                  <a:lnTo>
                    <a:pt x="755" y="884"/>
                  </a:lnTo>
                  <a:lnTo>
                    <a:pt x="754" y="884"/>
                  </a:lnTo>
                  <a:lnTo>
                    <a:pt x="753" y="884"/>
                  </a:lnTo>
                  <a:lnTo>
                    <a:pt x="756" y="912"/>
                  </a:lnTo>
                  <a:close/>
                  <a:moveTo>
                    <a:pt x="842" y="888"/>
                  </a:moveTo>
                  <a:lnTo>
                    <a:pt x="842" y="888"/>
                  </a:lnTo>
                  <a:lnTo>
                    <a:pt x="842" y="887"/>
                  </a:lnTo>
                  <a:lnTo>
                    <a:pt x="844" y="887"/>
                  </a:lnTo>
                  <a:lnTo>
                    <a:pt x="845" y="886"/>
                  </a:lnTo>
                  <a:lnTo>
                    <a:pt x="846" y="885"/>
                  </a:lnTo>
                  <a:lnTo>
                    <a:pt x="847" y="885"/>
                  </a:lnTo>
                  <a:lnTo>
                    <a:pt x="849" y="884"/>
                  </a:lnTo>
                  <a:lnTo>
                    <a:pt x="850" y="883"/>
                  </a:lnTo>
                  <a:lnTo>
                    <a:pt x="851" y="883"/>
                  </a:lnTo>
                  <a:lnTo>
                    <a:pt x="853" y="882"/>
                  </a:lnTo>
                  <a:lnTo>
                    <a:pt x="854" y="881"/>
                  </a:lnTo>
                  <a:lnTo>
                    <a:pt x="855" y="880"/>
                  </a:lnTo>
                  <a:lnTo>
                    <a:pt x="857" y="880"/>
                  </a:lnTo>
                  <a:lnTo>
                    <a:pt x="858" y="879"/>
                  </a:lnTo>
                  <a:lnTo>
                    <a:pt x="859" y="878"/>
                  </a:lnTo>
                  <a:lnTo>
                    <a:pt x="860" y="877"/>
                  </a:lnTo>
                  <a:lnTo>
                    <a:pt x="862" y="877"/>
                  </a:lnTo>
                  <a:lnTo>
                    <a:pt x="863" y="876"/>
                  </a:lnTo>
                  <a:lnTo>
                    <a:pt x="864" y="875"/>
                  </a:lnTo>
                  <a:lnTo>
                    <a:pt x="865" y="874"/>
                  </a:lnTo>
                  <a:lnTo>
                    <a:pt x="867" y="874"/>
                  </a:lnTo>
                  <a:lnTo>
                    <a:pt x="868" y="873"/>
                  </a:lnTo>
                  <a:lnTo>
                    <a:pt x="852" y="849"/>
                  </a:lnTo>
                  <a:lnTo>
                    <a:pt x="851" y="850"/>
                  </a:lnTo>
                  <a:lnTo>
                    <a:pt x="850" y="851"/>
                  </a:lnTo>
                  <a:lnTo>
                    <a:pt x="849" y="851"/>
                  </a:lnTo>
                  <a:lnTo>
                    <a:pt x="848" y="852"/>
                  </a:lnTo>
                  <a:lnTo>
                    <a:pt x="847" y="853"/>
                  </a:lnTo>
                  <a:lnTo>
                    <a:pt x="846" y="853"/>
                  </a:lnTo>
                  <a:lnTo>
                    <a:pt x="845" y="854"/>
                  </a:lnTo>
                  <a:lnTo>
                    <a:pt x="844" y="855"/>
                  </a:lnTo>
                  <a:lnTo>
                    <a:pt x="842" y="855"/>
                  </a:lnTo>
                  <a:lnTo>
                    <a:pt x="841" y="856"/>
                  </a:lnTo>
                  <a:lnTo>
                    <a:pt x="840" y="857"/>
                  </a:lnTo>
                  <a:lnTo>
                    <a:pt x="839" y="857"/>
                  </a:lnTo>
                  <a:lnTo>
                    <a:pt x="838" y="858"/>
                  </a:lnTo>
                  <a:lnTo>
                    <a:pt x="837" y="859"/>
                  </a:lnTo>
                  <a:lnTo>
                    <a:pt x="835" y="859"/>
                  </a:lnTo>
                  <a:lnTo>
                    <a:pt x="834" y="860"/>
                  </a:lnTo>
                  <a:lnTo>
                    <a:pt x="833" y="860"/>
                  </a:lnTo>
                  <a:lnTo>
                    <a:pt x="832" y="861"/>
                  </a:lnTo>
                  <a:lnTo>
                    <a:pt x="831" y="862"/>
                  </a:lnTo>
                  <a:lnTo>
                    <a:pt x="830" y="862"/>
                  </a:lnTo>
                  <a:lnTo>
                    <a:pt x="829" y="862"/>
                  </a:lnTo>
                  <a:lnTo>
                    <a:pt x="842" y="888"/>
                  </a:lnTo>
                  <a:close/>
                  <a:moveTo>
                    <a:pt x="913" y="834"/>
                  </a:moveTo>
                  <a:lnTo>
                    <a:pt x="913" y="834"/>
                  </a:lnTo>
                  <a:lnTo>
                    <a:pt x="914" y="834"/>
                  </a:lnTo>
                  <a:lnTo>
                    <a:pt x="915" y="833"/>
                  </a:lnTo>
                  <a:lnTo>
                    <a:pt x="916" y="831"/>
                  </a:lnTo>
                  <a:lnTo>
                    <a:pt x="917" y="830"/>
                  </a:lnTo>
                  <a:lnTo>
                    <a:pt x="918" y="829"/>
                  </a:lnTo>
                  <a:lnTo>
                    <a:pt x="919" y="828"/>
                  </a:lnTo>
                  <a:lnTo>
                    <a:pt x="920" y="827"/>
                  </a:lnTo>
                  <a:lnTo>
                    <a:pt x="921" y="826"/>
                  </a:lnTo>
                  <a:lnTo>
                    <a:pt x="922" y="825"/>
                  </a:lnTo>
                  <a:lnTo>
                    <a:pt x="923" y="824"/>
                  </a:lnTo>
                  <a:lnTo>
                    <a:pt x="923" y="823"/>
                  </a:lnTo>
                  <a:lnTo>
                    <a:pt x="924" y="821"/>
                  </a:lnTo>
                  <a:lnTo>
                    <a:pt x="925" y="820"/>
                  </a:lnTo>
                  <a:lnTo>
                    <a:pt x="926" y="819"/>
                  </a:lnTo>
                  <a:lnTo>
                    <a:pt x="927" y="818"/>
                  </a:lnTo>
                  <a:lnTo>
                    <a:pt x="928" y="817"/>
                  </a:lnTo>
                  <a:lnTo>
                    <a:pt x="929" y="816"/>
                  </a:lnTo>
                  <a:lnTo>
                    <a:pt x="930" y="814"/>
                  </a:lnTo>
                  <a:lnTo>
                    <a:pt x="931" y="813"/>
                  </a:lnTo>
                  <a:lnTo>
                    <a:pt x="932" y="812"/>
                  </a:lnTo>
                  <a:lnTo>
                    <a:pt x="932" y="811"/>
                  </a:lnTo>
                  <a:lnTo>
                    <a:pt x="909" y="794"/>
                  </a:lnTo>
                  <a:lnTo>
                    <a:pt x="909" y="795"/>
                  </a:lnTo>
                  <a:lnTo>
                    <a:pt x="908" y="796"/>
                  </a:lnTo>
                  <a:lnTo>
                    <a:pt x="907" y="797"/>
                  </a:lnTo>
                  <a:lnTo>
                    <a:pt x="906" y="799"/>
                  </a:lnTo>
                  <a:lnTo>
                    <a:pt x="906" y="800"/>
                  </a:lnTo>
                  <a:lnTo>
                    <a:pt x="905" y="801"/>
                  </a:lnTo>
                  <a:lnTo>
                    <a:pt x="904" y="802"/>
                  </a:lnTo>
                  <a:lnTo>
                    <a:pt x="903" y="803"/>
                  </a:lnTo>
                  <a:lnTo>
                    <a:pt x="902" y="804"/>
                  </a:lnTo>
                  <a:lnTo>
                    <a:pt x="902" y="805"/>
                  </a:lnTo>
                  <a:lnTo>
                    <a:pt x="901" y="806"/>
                  </a:lnTo>
                  <a:lnTo>
                    <a:pt x="900" y="807"/>
                  </a:lnTo>
                  <a:lnTo>
                    <a:pt x="899" y="808"/>
                  </a:lnTo>
                  <a:lnTo>
                    <a:pt x="898" y="809"/>
                  </a:lnTo>
                  <a:lnTo>
                    <a:pt x="897" y="810"/>
                  </a:lnTo>
                  <a:lnTo>
                    <a:pt x="897" y="811"/>
                  </a:lnTo>
                  <a:lnTo>
                    <a:pt x="896" y="812"/>
                  </a:lnTo>
                  <a:lnTo>
                    <a:pt x="895" y="813"/>
                  </a:lnTo>
                  <a:lnTo>
                    <a:pt x="894" y="814"/>
                  </a:lnTo>
                  <a:lnTo>
                    <a:pt x="893" y="815"/>
                  </a:lnTo>
                  <a:lnTo>
                    <a:pt x="913" y="834"/>
                  </a:lnTo>
                  <a:close/>
                  <a:moveTo>
                    <a:pt x="961" y="759"/>
                  </a:moveTo>
                  <a:lnTo>
                    <a:pt x="961" y="759"/>
                  </a:lnTo>
                  <a:lnTo>
                    <a:pt x="962" y="758"/>
                  </a:lnTo>
                  <a:lnTo>
                    <a:pt x="962" y="756"/>
                  </a:lnTo>
                  <a:lnTo>
                    <a:pt x="963" y="755"/>
                  </a:lnTo>
                  <a:lnTo>
                    <a:pt x="963" y="753"/>
                  </a:lnTo>
                  <a:lnTo>
                    <a:pt x="964" y="752"/>
                  </a:lnTo>
                  <a:lnTo>
                    <a:pt x="964" y="751"/>
                  </a:lnTo>
                  <a:lnTo>
                    <a:pt x="965" y="749"/>
                  </a:lnTo>
                  <a:lnTo>
                    <a:pt x="965" y="748"/>
                  </a:lnTo>
                  <a:lnTo>
                    <a:pt x="966" y="746"/>
                  </a:lnTo>
                  <a:lnTo>
                    <a:pt x="966" y="745"/>
                  </a:lnTo>
                  <a:lnTo>
                    <a:pt x="967" y="743"/>
                  </a:lnTo>
                  <a:lnTo>
                    <a:pt x="967" y="742"/>
                  </a:lnTo>
                  <a:lnTo>
                    <a:pt x="967" y="741"/>
                  </a:lnTo>
                  <a:lnTo>
                    <a:pt x="968" y="739"/>
                  </a:lnTo>
                  <a:lnTo>
                    <a:pt x="968" y="738"/>
                  </a:lnTo>
                  <a:lnTo>
                    <a:pt x="969" y="736"/>
                  </a:lnTo>
                  <a:lnTo>
                    <a:pt x="969" y="735"/>
                  </a:lnTo>
                  <a:lnTo>
                    <a:pt x="970" y="733"/>
                  </a:lnTo>
                  <a:lnTo>
                    <a:pt x="970" y="732"/>
                  </a:lnTo>
                  <a:lnTo>
                    <a:pt x="970" y="730"/>
                  </a:lnTo>
                  <a:lnTo>
                    <a:pt x="943" y="723"/>
                  </a:lnTo>
                  <a:lnTo>
                    <a:pt x="943" y="724"/>
                  </a:lnTo>
                  <a:lnTo>
                    <a:pt x="942" y="726"/>
                  </a:lnTo>
                  <a:lnTo>
                    <a:pt x="942" y="727"/>
                  </a:lnTo>
                  <a:lnTo>
                    <a:pt x="942" y="728"/>
                  </a:lnTo>
                  <a:lnTo>
                    <a:pt x="941" y="730"/>
                  </a:lnTo>
                  <a:lnTo>
                    <a:pt x="941" y="731"/>
                  </a:lnTo>
                  <a:lnTo>
                    <a:pt x="941" y="732"/>
                  </a:lnTo>
                  <a:lnTo>
                    <a:pt x="940" y="733"/>
                  </a:lnTo>
                  <a:lnTo>
                    <a:pt x="940" y="735"/>
                  </a:lnTo>
                  <a:lnTo>
                    <a:pt x="939" y="736"/>
                  </a:lnTo>
                  <a:lnTo>
                    <a:pt x="939" y="737"/>
                  </a:lnTo>
                  <a:lnTo>
                    <a:pt x="938" y="739"/>
                  </a:lnTo>
                  <a:lnTo>
                    <a:pt x="938" y="740"/>
                  </a:lnTo>
                  <a:lnTo>
                    <a:pt x="938" y="741"/>
                  </a:lnTo>
                  <a:lnTo>
                    <a:pt x="937" y="742"/>
                  </a:lnTo>
                  <a:lnTo>
                    <a:pt x="937" y="744"/>
                  </a:lnTo>
                  <a:lnTo>
                    <a:pt x="936" y="745"/>
                  </a:lnTo>
                  <a:lnTo>
                    <a:pt x="936" y="746"/>
                  </a:lnTo>
                  <a:lnTo>
                    <a:pt x="935" y="747"/>
                  </a:lnTo>
                  <a:lnTo>
                    <a:pt x="935" y="748"/>
                  </a:lnTo>
                  <a:lnTo>
                    <a:pt x="961" y="759"/>
                  </a:lnTo>
                  <a:close/>
                  <a:moveTo>
                    <a:pt x="978" y="671"/>
                  </a:moveTo>
                  <a:lnTo>
                    <a:pt x="978" y="671"/>
                  </a:lnTo>
                  <a:lnTo>
                    <a:pt x="979" y="669"/>
                  </a:lnTo>
                  <a:lnTo>
                    <a:pt x="979" y="668"/>
                  </a:lnTo>
                  <a:lnTo>
                    <a:pt x="979" y="666"/>
                  </a:lnTo>
                  <a:lnTo>
                    <a:pt x="978" y="664"/>
                  </a:lnTo>
                  <a:lnTo>
                    <a:pt x="978" y="663"/>
                  </a:lnTo>
                  <a:lnTo>
                    <a:pt x="978" y="661"/>
                  </a:lnTo>
                  <a:lnTo>
                    <a:pt x="978" y="660"/>
                  </a:lnTo>
                  <a:lnTo>
                    <a:pt x="978" y="658"/>
                  </a:lnTo>
                  <a:lnTo>
                    <a:pt x="978" y="657"/>
                  </a:lnTo>
                  <a:lnTo>
                    <a:pt x="978" y="655"/>
                  </a:lnTo>
                  <a:lnTo>
                    <a:pt x="978" y="653"/>
                  </a:lnTo>
                  <a:lnTo>
                    <a:pt x="978" y="652"/>
                  </a:lnTo>
                  <a:lnTo>
                    <a:pt x="978" y="650"/>
                  </a:lnTo>
                  <a:lnTo>
                    <a:pt x="978" y="649"/>
                  </a:lnTo>
                  <a:lnTo>
                    <a:pt x="978" y="647"/>
                  </a:lnTo>
                  <a:lnTo>
                    <a:pt x="978" y="646"/>
                  </a:lnTo>
                  <a:lnTo>
                    <a:pt x="977" y="644"/>
                  </a:lnTo>
                  <a:lnTo>
                    <a:pt x="977" y="643"/>
                  </a:lnTo>
                  <a:lnTo>
                    <a:pt x="977" y="641"/>
                  </a:lnTo>
                  <a:lnTo>
                    <a:pt x="949" y="644"/>
                  </a:lnTo>
                  <a:lnTo>
                    <a:pt x="949" y="645"/>
                  </a:lnTo>
                  <a:lnTo>
                    <a:pt x="949" y="647"/>
                  </a:lnTo>
                  <a:lnTo>
                    <a:pt x="950" y="648"/>
                  </a:lnTo>
                  <a:lnTo>
                    <a:pt x="950" y="649"/>
                  </a:lnTo>
                  <a:lnTo>
                    <a:pt x="950" y="651"/>
                  </a:lnTo>
                  <a:lnTo>
                    <a:pt x="950" y="652"/>
                  </a:lnTo>
                  <a:lnTo>
                    <a:pt x="950" y="654"/>
                  </a:lnTo>
                  <a:lnTo>
                    <a:pt x="950" y="655"/>
                  </a:lnTo>
                  <a:lnTo>
                    <a:pt x="950" y="656"/>
                  </a:lnTo>
                  <a:lnTo>
                    <a:pt x="950" y="658"/>
                  </a:lnTo>
                  <a:lnTo>
                    <a:pt x="950" y="659"/>
                  </a:lnTo>
                  <a:lnTo>
                    <a:pt x="950" y="661"/>
                  </a:lnTo>
                  <a:lnTo>
                    <a:pt x="950" y="662"/>
                  </a:lnTo>
                  <a:lnTo>
                    <a:pt x="950" y="663"/>
                  </a:lnTo>
                  <a:lnTo>
                    <a:pt x="950" y="665"/>
                  </a:lnTo>
                  <a:lnTo>
                    <a:pt x="950" y="666"/>
                  </a:lnTo>
                  <a:lnTo>
                    <a:pt x="950" y="668"/>
                  </a:lnTo>
                  <a:lnTo>
                    <a:pt x="950" y="669"/>
                  </a:lnTo>
                  <a:lnTo>
                    <a:pt x="950" y="670"/>
                  </a:lnTo>
                  <a:lnTo>
                    <a:pt x="950" y="671"/>
                  </a:lnTo>
                  <a:lnTo>
                    <a:pt x="978" y="671"/>
                  </a:lnTo>
                  <a:close/>
                  <a:moveTo>
                    <a:pt x="964" y="583"/>
                  </a:moveTo>
                  <a:lnTo>
                    <a:pt x="964" y="583"/>
                  </a:lnTo>
                  <a:lnTo>
                    <a:pt x="963" y="582"/>
                  </a:lnTo>
                  <a:lnTo>
                    <a:pt x="963" y="580"/>
                  </a:lnTo>
                  <a:lnTo>
                    <a:pt x="962" y="579"/>
                  </a:lnTo>
                  <a:lnTo>
                    <a:pt x="962" y="578"/>
                  </a:lnTo>
                  <a:lnTo>
                    <a:pt x="961" y="576"/>
                  </a:lnTo>
                  <a:lnTo>
                    <a:pt x="960" y="575"/>
                  </a:lnTo>
                  <a:lnTo>
                    <a:pt x="960" y="573"/>
                  </a:lnTo>
                  <a:lnTo>
                    <a:pt x="959" y="572"/>
                  </a:lnTo>
                  <a:lnTo>
                    <a:pt x="959" y="571"/>
                  </a:lnTo>
                  <a:lnTo>
                    <a:pt x="958" y="569"/>
                  </a:lnTo>
                  <a:lnTo>
                    <a:pt x="957" y="568"/>
                  </a:lnTo>
                  <a:lnTo>
                    <a:pt x="957" y="567"/>
                  </a:lnTo>
                  <a:lnTo>
                    <a:pt x="956" y="565"/>
                  </a:lnTo>
                  <a:lnTo>
                    <a:pt x="956" y="564"/>
                  </a:lnTo>
                  <a:lnTo>
                    <a:pt x="955" y="563"/>
                  </a:lnTo>
                  <a:lnTo>
                    <a:pt x="954" y="561"/>
                  </a:lnTo>
                  <a:lnTo>
                    <a:pt x="954" y="560"/>
                  </a:lnTo>
                  <a:lnTo>
                    <a:pt x="953" y="559"/>
                  </a:lnTo>
                  <a:lnTo>
                    <a:pt x="952" y="557"/>
                  </a:lnTo>
                  <a:lnTo>
                    <a:pt x="952" y="556"/>
                  </a:lnTo>
                  <a:lnTo>
                    <a:pt x="927" y="569"/>
                  </a:lnTo>
                  <a:lnTo>
                    <a:pt x="927" y="570"/>
                  </a:lnTo>
                  <a:lnTo>
                    <a:pt x="928" y="571"/>
                  </a:lnTo>
                  <a:lnTo>
                    <a:pt x="928" y="572"/>
                  </a:lnTo>
                  <a:lnTo>
                    <a:pt x="929" y="573"/>
                  </a:lnTo>
                  <a:lnTo>
                    <a:pt x="930" y="575"/>
                  </a:lnTo>
                  <a:lnTo>
                    <a:pt x="930" y="576"/>
                  </a:lnTo>
                  <a:lnTo>
                    <a:pt x="931" y="577"/>
                  </a:lnTo>
                  <a:lnTo>
                    <a:pt x="931" y="578"/>
                  </a:lnTo>
                  <a:lnTo>
                    <a:pt x="932" y="579"/>
                  </a:lnTo>
                  <a:lnTo>
                    <a:pt x="932" y="581"/>
                  </a:lnTo>
                  <a:lnTo>
                    <a:pt x="933" y="582"/>
                  </a:lnTo>
                  <a:lnTo>
                    <a:pt x="933" y="583"/>
                  </a:lnTo>
                  <a:lnTo>
                    <a:pt x="934" y="584"/>
                  </a:lnTo>
                  <a:lnTo>
                    <a:pt x="934" y="585"/>
                  </a:lnTo>
                  <a:lnTo>
                    <a:pt x="935" y="587"/>
                  </a:lnTo>
                  <a:lnTo>
                    <a:pt x="935" y="588"/>
                  </a:lnTo>
                  <a:lnTo>
                    <a:pt x="936" y="589"/>
                  </a:lnTo>
                  <a:lnTo>
                    <a:pt x="936" y="590"/>
                  </a:lnTo>
                  <a:lnTo>
                    <a:pt x="937" y="592"/>
                  </a:lnTo>
                  <a:lnTo>
                    <a:pt x="937" y="593"/>
                  </a:lnTo>
                  <a:lnTo>
                    <a:pt x="964" y="583"/>
                  </a:lnTo>
                  <a:close/>
                  <a:moveTo>
                    <a:pt x="918" y="506"/>
                  </a:moveTo>
                  <a:lnTo>
                    <a:pt x="918" y="506"/>
                  </a:lnTo>
                  <a:lnTo>
                    <a:pt x="917" y="505"/>
                  </a:lnTo>
                  <a:lnTo>
                    <a:pt x="916" y="504"/>
                  </a:lnTo>
                  <a:lnTo>
                    <a:pt x="915" y="503"/>
                  </a:lnTo>
                  <a:lnTo>
                    <a:pt x="914" y="501"/>
                  </a:lnTo>
                  <a:lnTo>
                    <a:pt x="913" y="500"/>
                  </a:lnTo>
                  <a:lnTo>
                    <a:pt x="912" y="499"/>
                  </a:lnTo>
                  <a:lnTo>
                    <a:pt x="911" y="498"/>
                  </a:lnTo>
                  <a:lnTo>
                    <a:pt x="910" y="497"/>
                  </a:lnTo>
                  <a:lnTo>
                    <a:pt x="909" y="496"/>
                  </a:lnTo>
                  <a:lnTo>
                    <a:pt x="908" y="495"/>
                  </a:lnTo>
                  <a:lnTo>
                    <a:pt x="907" y="494"/>
                  </a:lnTo>
                  <a:lnTo>
                    <a:pt x="906" y="493"/>
                  </a:lnTo>
                  <a:lnTo>
                    <a:pt x="905" y="492"/>
                  </a:lnTo>
                  <a:lnTo>
                    <a:pt x="904" y="491"/>
                  </a:lnTo>
                  <a:lnTo>
                    <a:pt x="902" y="490"/>
                  </a:lnTo>
                  <a:lnTo>
                    <a:pt x="901" y="489"/>
                  </a:lnTo>
                  <a:lnTo>
                    <a:pt x="900" y="488"/>
                  </a:lnTo>
                  <a:lnTo>
                    <a:pt x="899" y="487"/>
                  </a:lnTo>
                  <a:lnTo>
                    <a:pt x="898" y="486"/>
                  </a:lnTo>
                  <a:lnTo>
                    <a:pt x="897" y="485"/>
                  </a:lnTo>
                  <a:lnTo>
                    <a:pt x="878" y="506"/>
                  </a:lnTo>
                  <a:lnTo>
                    <a:pt x="879" y="507"/>
                  </a:lnTo>
                  <a:lnTo>
                    <a:pt x="880" y="508"/>
                  </a:lnTo>
                  <a:lnTo>
                    <a:pt x="881" y="509"/>
                  </a:lnTo>
                  <a:lnTo>
                    <a:pt x="882" y="509"/>
                  </a:lnTo>
                  <a:lnTo>
                    <a:pt x="883" y="510"/>
                  </a:lnTo>
                  <a:lnTo>
                    <a:pt x="884" y="511"/>
                  </a:lnTo>
                  <a:lnTo>
                    <a:pt x="885" y="512"/>
                  </a:lnTo>
                  <a:lnTo>
                    <a:pt x="886" y="513"/>
                  </a:lnTo>
                  <a:lnTo>
                    <a:pt x="887" y="514"/>
                  </a:lnTo>
                  <a:lnTo>
                    <a:pt x="888" y="515"/>
                  </a:lnTo>
                  <a:lnTo>
                    <a:pt x="889" y="516"/>
                  </a:lnTo>
                  <a:lnTo>
                    <a:pt x="889" y="517"/>
                  </a:lnTo>
                  <a:lnTo>
                    <a:pt x="890" y="518"/>
                  </a:lnTo>
                  <a:lnTo>
                    <a:pt x="891" y="519"/>
                  </a:lnTo>
                  <a:lnTo>
                    <a:pt x="892" y="520"/>
                  </a:lnTo>
                  <a:lnTo>
                    <a:pt x="893" y="521"/>
                  </a:lnTo>
                  <a:lnTo>
                    <a:pt x="894" y="522"/>
                  </a:lnTo>
                  <a:lnTo>
                    <a:pt x="895" y="523"/>
                  </a:lnTo>
                  <a:lnTo>
                    <a:pt x="896" y="523"/>
                  </a:lnTo>
                  <a:lnTo>
                    <a:pt x="897" y="524"/>
                  </a:lnTo>
                  <a:lnTo>
                    <a:pt x="897" y="525"/>
                  </a:lnTo>
                  <a:lnTo>
                    <a:pt x="918" y="506"/>
                  </a:lnTo>
                  <a:close/>
                  <a:moveTo>
                    <a:pt x="848" y="451"/>
                  </a:moveTo>
                  <a:lnTo>
                    <a:pt x="848" y="451"/>
                  </a:lnTo>
                  <a:lnTo>
                    <a:pt x="847" y="450"/>
                  </a:lnTo>
                  <a:lnTo>
                    <a:pt x="846" y="450"/>
                  </a:lnTo>
                  <a:lnTo>
                    <a:pt x="845" y="449"/>
                  </a:lnTo>
                  <a:lnTo>
                    <a:pt x="844" y="448"/>
                  </a:lnTo>
                  <a:lnTo>
                    <a:pt x="842" y="448"/>
                  </a:lnTo>
                  <a:lnTo>
                    <a:pt x="841" y="447"/>
                  </a:lnTo>
                  <a:lnTo>
                    <a:pt x="840" y="446"/>
                  </a:lnTo>
                  <a:lnTo>
                    <a:pt x="838" y="446"/>
                  </a:lnTo>
                  <a:lnTo>
                    <a:pt x="837" y="445"/>
                  </a:lnTo>
                  <a:lnTo>
                    <a:pt x="835" y="445"/>
                  </a:lnTo>
                  <a:lnTo>
                    <a:pt x="834" y="444"/>
                  </a:lnTo>
                  <a:lnTo>
                    <a:pt x="833" y="443"/>
                  </a:lnTo>
                  <a:lnTo>
                    <a:pt x="831" y="443"/>
                  </a:lnTo>
                  <a:lnTo>
                    <a:pt x="830" y="442"/>
                  </a:lnTo>
                  <a:lnTo>
                    <a:pt x="829" y="441"/>
                  </a:lnTo>
                  <a:lnTo>
                    <a:pt x="827" y="441"/>
                  </a:lnTo>
                  <a:lnTo>
                    <a:pt x="826" y="440"/>
                  </a:lnTo>
                  <a:lnTo>
                    <a:pt x="825" y="440"/>
                  </a:lnTo>
                  <a:lnTo>
                    <a:pt x="823" y="439"/>
                  </a:lnTo>
                  <a:lnTo>
                    <a:pt x="822" y="439"/>
                  </a:lnTo>
                  <a:lnTo>
                    <a:pt x="821" y="438"/>
                  </a:lnTo>
                  <a:lnTo>
                    <a:pt x="811" y="465"/>
                  </a:lnTo>
                  <a:lnTo>
                    <a:pt x="812" y="465"/>
                  </a:lnTo>
                  <a:lnTo>
                    <a:pt x="813" y="465"/>
                  </a:lnTo>
                  <a:lnTo>
                    <a:pt x="814" y="466"/>
                  </a:lnTo>
                  <a:lnTo>
                    <a:pt x="815" y="466"/>
                  </a:lnTo>
                  <a:lnTo>
                    <a:pt x="816" y="467"/>
                  </a:lnTo>
                  <a:lnTo>
                    <a:pt x="818" y="467"/>
                  </a:lnTo>
                  <a:lnTo>
                    <a:pt x="819" y="468"/>
                  </a:lnTo>
                  <a:lnTo>
                    <a:pt x="820" y="468"/>
                  </a:lnTo>
                  <a:lnTo>
                    <a:pt x="821" y="469"/>
                  </a:lnTo>
                  <a:lnTo>
                    <a:pt x="823" y="470"/>
                  </a:lnTo>
                  <a:lnTo>
                    <a:pt x="824" y="470"/>
                  </a:lnTo>
                  <a:lnTo>
                    <a:pt x="825" y="471"/>
                  </a:lnTo>
                  <a:lnTo>
                    <a:pt x="826" y="471"/>
                  </a:lnTo>
                  <a:lnTo>
                    <a:pt x="827" y="472"/>
                  </a:lnTo>
                  <a:lnTo>
                    <a:pt x="828" y="472"/>
                  </a:lnTo>
                  <a:lnTo>
                    <a:pt x="830" y="473"/>
                  </a:lnTo>
                  <a:lnTo>
                    <a:pt x="831" y="474"/>
                  </a:lnTo>
                  <a:lnTo>
                    <a:pt x="832" y="474"/>
                  </a:lnTo>
                  <a:lnTo>
                    <a:pt x="833" y="475"/>
                  </a:lnTo>
                  <a:lnTo>
                    <a:pt x="834" y="475"/>
                  </a:lnTo>
                  <a:lnTo>
                    <a:pt x="835" y="476"/>
                  </a:lnTo>
                  <a:lnTo>
                    <a:pt x="848" y="451"/>
                  </a:lnTo>
                  <a:close/>
                  <a:moveTo>
                    <a:pt x="733" y="369"/>
                  </a:moveTo>
                  <a:lnTo>
                    <a:pt x="733" y="369"/>
                  </a:lnTo>
                  <a:cubicBezTo>
                    <a:pt x="568" y="369"/>
                    <a:pt x="435" y="503"/>
                    <a:pt x="435" y="668"/>
                  </a:cubicBezTo>
                  <a:cubicBezTo>
                    <a:pt x="435" y="832"/>
                    <a:pt x="568" y="966"/>
                    <a:pt x="733" y="966"/>
                  </a:cubicBezTo>
                  <a:cubicBezTo>
                    <a:pt x="898" y="966"/>
                    <a:pt x="1031" y="832"/>
                    <a:pt x="1031" y="668"/>
                  </a:cubicBezTo>
                  <a:cubicBezTo>
                    <a:pt x="1031" y="503"/>
                    <a:pt x="898" y="369"/>
                    <a:pt x="733" y="369"/>
                  </a:cubicBezTo>
                  <a:close/>
                  <a:moveTo>
                    <a:pt x="48" y="245"/>
                  </a:moveTo>
                  <a:lnTo>
                    <a:pt x="48" y="245"/>
                  </a:lnTo>
                  <a:cubicBezTo>
                    <a:pt x="106" y="240"/>
                    <a:pt x="164" y="236"/>
                    <a:pt x="222" y="235"/>
                  </a:cubicBezTo>
                  <a:cubicBezTo>
                    <a:pt x="183" y="233"/>
                    <a:pt x="144" y="230"/>
                    <a:pt x="105" y="225"/>
                  </a:cubicBezTo>
                  <a:cubicBezTo>
                    <a:pt x="78" y="223"/>
                    <a:pt x="57" y="204"/>
                    <a:pt x="57" y="178"/>
                  </a:cubicBezTo>
                  <a:cubicBezTo>
                    <a:pt x="57" y="139"/>
                    <a:pt x="57" y="101"/>
                    <a:pt x="57" y="62"/>
                  </a:cubicBezTo>
                  <a:cubicBezTo>
                    <a:pt x="57" y="36"/>
                    <a:pt x="78" y="17"/>
                    <a:pt x="105" y="15"/>
                  </a:cubicBezTo>
                  <a:cubicBezTo>
                    <a:pt x="261" y="0"/>
                    <a:pt x="418" y="0"/>
                    <a:pt x="574" y="15"/>
                  </a:cubicBezTo>
                  <a:cubicBezTo>
                    <a:pt x="600" y="17"/>
                    <a:pt x="622" y="36"/>
                    <a:pt x="622" y="62"/>
                  </a:cubicBezTo>
                  <a:cubicBezTo>
                    <a:pt x="622" y="101"/>
                    <a:pt x="622" y="139"/>
                    <a:pt x="622" y="178"/>
                  </a:cubicBezTo>
                  <a:cubicBezTo>
                    <a:pt x="622" y="204"/>
                    <a:pt x="600" y="223"/>
                    <a:pt x="574" y="225"/>
                  </a:cubicBezTo>
                  <a:cubicBezTo>
                    <a:pt x="518" y="232"/>
                    <a:pt x="461" y="236"/>
                    <a:pt x="404" y="237"/>
                  </a:cubicBezTo>
                  <a:cubicBezTo>
                    <a:pt x="442" y="239"/>
                    <a:pt x="480" y="242"/>
                    <a:pt x="518" y="245"/>
                  </a:cubicBezTo>
                  <a:cubicBezTo>
                    <a:pt x="544" y="248"/>
                    <a:pt x="566" y="267"/>
                    <a:pt x="566" y="293"/>
                  </a:cubicBezTo>
                  <a:lnTo>
                    <a:pt x="566" y="349"/>
                  </a:lnTo>
                  <a:cubicBezTo>
                    <a:pt x="534" y="366"/>
                    <a:pt x="504" y="388"/>
                    <a:pt x="479" y="413"/>
                  </a:cubicBezTo>
                  <a:cubicBezTo>
                    <a:pt x="463" y="429"/>
                    <a:pt x="449" y="446"/>
                    <a:pt x="437" y="464"/>
                  </a:cubicBezTo>
                  <a:cubicBezTo>
                    <a:pt x="307" y="473"/>
                    <a:pt x="178" y="470"/>
                    <a:pt x="48" y="456"/>
                  </a:cubicBezTo>
                  <a:cubicBezTo>
                    <a:pt x="22" y="453"/>
                    <a:pt x="0" y="435"/>
                    <a:pt x="0" y="409"/>
                  </a:cubicBezTo>
                  <a:cubicBezTo>
                    <a:pt x="0" y="370"/>
                    <a:pt x="0" y="332"/>
                    <a:pt x="0" y="293"/>
                  </a:cubicBezTo>
                  <a:cubicBezTo>
                    <a:pt x="0" y="267"/>
                    <a:pt x="22" y="248"/>
                    <a:pt x="48" y="245"/>
                  </a:cubicBezTo>
                  <a:close/>
                </a:path>
              </a:pathLst>
            </a:custGeom>
            <a:solidFill>
              <a:srgbClr val="FFFFFF"/>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p>
          </p:txBody>
        </p:sp>
      </p:grpSp>
      <p:sp>
        <p:nvSpPr>
          <p:cNvPr id="76" name="TextBox 54"/>
          <p:cNvSpPr>
            <a:spLocks noChangeArrowheads="1"/>
          </p:cNvSpPr>
          <p:nvPr/>
        </p:nvSpPr>
        <p:spPr bwMode="auto">
          <a:xfrm>
            <a:off x="558801" y="3555405"/>
            <a:ext cx="19910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1600" b="1" dirty="0">
                <a:solidFill>
                  <a:schemeClr val="tx1"/>
                </a:solidFill>
                <a:latin typeface="微软雅黑" panose="020B0503020204020204" pitchFamily="34" charset="-122"/>
                <a:sym typeface="微软雅黑" panose="020B0503020204020204" pitchFamily="34" charset="-122"/>
              </a:rPr>
              <a:t>团队介绍</a:t>
            </a:r>
          </a:p>
        </p:txBody>
      </p:sp>
      <p:sp>
        <p:nvSpPr>
          <p:cNvPr id="77" name="TextBox 60"/>
          <p:cNvSpPr>
            <a:spLocks noChangeArrowheads="1"/>
          </p:cNvSpPr>
          <p:nvPr/>
        </p:nvSpPr>
        <p:spPr bwMode="auto">
          <a:xfrm>
            <a:off x="2540388" y="3555405"/>
            <a:ext cx="13361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1600" b="1" dirty="0">
                <a:solidFill>
                  <a:schemeClr val="tx1"/>
                </a:solidFill>
                <a:latin typeface="微软雅黑" panose="020B0503020204020204" pitchFamily="34" charset="-122"/>
              </a:rPr>
              <a:t>项目简介</a:t>
            </a:r>
          </a:p>
        </p:txBody>
      </p:sp>
      <p:sp>
        <p:nvSpPr>
          <p:cNvPr id="78" name="TextBox 61"/>
          <p:cNvSpPr>
            <a:spLocks noChangeArrowheads="1"/>
          </p:cNvSpPr>
          <p:nvPr/>
        </p:nvSpPr>
        <p:spPr bwMode="auto">
          <a:xfrm>
            <a:off x="4067885" y="3555405"/>
            <a:ext cx="1615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1600" b="1">
                <a:solidFill>
                  <a:schemeClr val="tx1"/>
                </a:solidFill>
                <a:latin typeface="微软雅黑" panose="020B0503020204020204" pitchFamily="34" charset="-122"/>
              </a:rPr>
              <a:t>产品和运营</a:t>
            </a:r>
          </a:p>
        </p:txBody>
      </p:sp>
      <p:sp>
        <p:nvSpPr>
          <p:cNvPr id="79" name="TextBox 62"/>
          <p:cNvSpPr>
            <a:spLocks noChangeArrowheads="1"/>
          </p:cNvSpPr>
          <p:nvPr/>
        </p:nvSpPr>
        <p:spPr bwMode="auto">
          <a:xfrm>
            <a:off x="5702367" y="3555405"/>
            <a:ext cx="1615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1600" b="1">
                <a:solidFill>
                  <a:schemeClr val="tx1"/>
                </a:solidFill>
                <a:latin typeface="微软雅黑" panose="020B0503020204020204" pitchFamily="34" charset="-122"/>
              </a:rPr>
              <a:t>发展计划</a:t>
            </a:r>
          </a:p>
        </p:txBody>
      </p:sp>
      <p:sp>
        <p:nvSpPr>
          <p:cNvPr id="80" name="TextBox 63"/>
          <p:cNvSpPr>
            <a:spLocks noChangeArrowheads="1"/>
          </p:cNvSpPr>
          <p:nvPr/>
        </p:nvSpPr>
        <p:spPr bwMode="auto">
          <a:xfrm>
            <a:off x="7338037" y="3555405"/>
            <a:ext cx="161546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1600" b="1" dirty="0">
                <a:solidFill>
                  <a:schemeClr val="tx1"/>
                </a:solidFill>
                <a:latin typeface="微软雅黑" panose="020B0503020204020204" pitchFamily="34" charset="-122"/>
              </a:rPr>
              <a:t>财务分析</a:t>
            </a:r>
          </a:p>
        </p:txBody>
      </p:sp>
      <p:sp>
        <p:nvSpPr>
          <p:cNvPr id="81" name="TextBox 20"/>
          <p:cNvSpPr>
            <a:spLocks noChangeArrowheads="1"/>
          </p:cNvSpPr>
          <p:nvPr/>
        </p:nvSpPr>
        <p:spPr bwMode="auto">
          <a:xfrm>
            <a:off x="1124315" y="3885685"/>
            <a:ext cx="84189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en-US" altLang="zh-CN" sz="1100" dirty="0">
                <a:solidFill>
                  <a:schemeClr val="tx1"/>
                </a:solidFill>
                <a:latin typeface="微软雅黑" panose="020B0503020204020204" pitchFamily="34" charset="-122"/>
                <a:sym typeface="微软雅黑" panose="020B0503020204020204" pitchFamily="34" charset="-122"/>
              </a:rPr>
              <a:t>(</a:t>
            </a:r>
            <a:r>
              <a:rPr kumimoji="0" lang="zh-CN" altLang="en-US" sz="1100" dirty="0">
                <a:solidFill>
                  <a:schemeClr val="tx1"/>
                </a:solidFill>
                <a:latin typeface="微软雅黑" panose="020B0503020204020204" pitchFamily="34" charset="-122"/>
                <a:sym typeface="微软雅黑" panose="020B0503020204020204" pitchFamily="34" charset="-122"/>
              </a:rPr>
              <a:t>我们是谁</a:t>
            </a:r>
            <a:r>
              <a:rPr kumimoji="0" lang="en-US" altLang="zh-CN" sz="1100" dirty="0">
                <a:solidFill>
                  <a:schemeClr val="tx1"/>
                </a:solidFill>
                <a:latin typeface="微软雅黑" panose="020B0503020204020204" pitchFamily="34" charset="-122"/>
                <a:sym typeface="微软雅黑" panose="020B0503020204020204" pitchFamily="34" charset="-122"/>
              </a:rPr>
              <a:t>)</a:t>
            </a:r>
            <a:endParaRPr kumimoji="0" lang="zh-CN" altLang="en-US" sz="1100" dirty="0">
              <a:solidFill>
                <a:schemeClr val="tx1"/>
              </a:solidFill>
              <a:latin typeface="微软雅黑" panose="020B0503020204020204" pitchFamily="34" charset="-122"/>
              <a:sym typeface="微软雅黑" panose="020B0503020204020204" pitchFamily="34" charset="-122"/>
            </a:endParaRPr>
          </a:p>
        </p:txBody>
      </p:sp>
      <p:sp>
        <p:nvSpPr>
          <p:cNvPr id="82" name="TextBox 81"/>
          <p:cNvSpPr>
            <a:spLocks noChangeArrowheads="1"/>
          </p:cNvSpPr>
          <p:nvPr/>
        </p:nvSpPr>
        <p:spPr bwMode="auto">
          <a:xfrm>
            <a:off x="2651060" y="3885685"/>
            <a:ext cx="112402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en-US" altLang="zh-CN" sz="1100" dirty="0">
                <a:solidFill>
                  <a:schemeClr val="tx1"/>
                </a:solidFill>
                <a:latin typeface="微软雅黑" panose="020B0503020204020204" pitchFamily="34" charset="-122"/>
                <a:sym typeface="微软雅黑" panose="020B0503020204020204" pitchFamily="34" charset="-122"/>
              </a:rPr>
              <a:t>(</a:t>
            </a:r>
            <a:r>
              <a:rPr kumimoji="0" lang="zh-CN" altLang="en-US" sz="1100" dirty="0">
                <a:solidFill>
                  <a:schemeClr val="tx1"/>
                </a:solidFill>
                <a:latin typeface="微软雅黑" panose="020B0503020204020204" pitchFamily="34" charset="-122"/>
                <a:sym typeface="微软雅黑" panose="020B0503020204020204" pitchFamily="34" charset="-122"/>
              </a:rPr>
              <a:t>我们要干什么</a:t>
            </a:r>
            <a:r>
              <a:rPr kumimoji="0" lang="en-US" altLang="zh-CN" sz="1100" dirty="0">
                <a:solidFill>
                  <a:schemeClr val="tx1"/>
                </a:solidFill>
                <a:latin typeface="微软雅黑" panose="020B0503020204020204" pitchFamily="34" charset="-122"/>
                <a:sym typeface="微软雅黑" panose="020B0503020204020204" pitchFamily="34" charset="-122"/>
              </a:rPr>
              <a:t>)</a:t>
            </a:r>
            <a:endParaRPr kumimoji="0" lang="zh-CN" altLang="en-US" sz="1100" dirty="0">
              <a:solidFill>
                <a:schemeClr val="tx1"/>
              </a:solidFill>
              <a:latin typeface="微软雅黑" panose="020B0503020204020204" pitchFamily="34" charset="-122"/>
              <a:sym typeface="微软雅黑" panose="020B0503020204020204" pitchFamily="34" charset="-122"/>
            </a:endParaRPr>
          </a:p>
        </p:txBody>
      </p:sp>
      <p:sp>
        <p:nvSpPr>
          <p:cNvPr id="83" name="TextBox 82"/>
          <p:cNvSpPr>
            <a:spLocks noChangeArrowheads="1"/>
          </p:cNvSpPr>
          <p:nvPr/>
        </p:nvSpPr>
        <p:spPr bwMode="auto">
          <a:xfrm>
            <a:off x="4403662" y="3885685"/>
            <a:ext cx="98296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en-US" altLang="zh-CN" sz="1100" dirty="0">
                <a:solidFill>
                  <a:schemeClr val="tx1"/>
                </a:solidFill>
                <a:latin typeface="微软雅黑" panose="020B0503020204020204" pitchFamily="34" charset="-122"/>
                <a:sym typeface="微软雅黑" panose="020B0503020204020204" pitchFamily="34" charset="-122"/>
              </a:rPr>
              <a:t>(</a:t>
            </a:r>
            <a:r>
              <a:rPr kumimoji="0" lang="zh-CN" altLang="en-US" sz="1100" dirty="0">
                <a:solidFill>
                  <a:schemeClr val="tx1"/>
                </a:solidFill>
                <a:latin typeface="微软雅黑" panose="020B0503020204020204" pitchFamily="34" charset="-122"/>
                <a:sym typeface="微软雅黑" panose="020B0503020204020204" pitchFamily="34" charset="-122"/>
              </a:rPr>
              <a:t>打算怎么做</a:t>
            </a:r>
            <a:r>
              <a:rPr kumimoji="0" lang="en-US" altLang="zh-CN" sz="1100" dirty="0">
                <a:solidFill>
                  <a:schemeClr val="tx1"/>
                </a:solidFill>
                <a:latin typeface="微软雅黑" panose="020B0503020204020204" pitchFamily="34" charset="-122"/>
                <a:sym typeface="微软雅黑" panose="020B0503020204020204" pitchFamily="34" charset="-122"/>
              </a:rPr>
              <a:t>)</a:t>
            </a:r>
            <a:endParaRPr kumimoji="0" lang="zh-CN" altLang="en-US" sz="1100" dirty="0">
              <a:solidFill>
                <a:schemeClr val="tx1"/>
              </a:solidFill>
              <a:latin typeface="微软雅黑" panose="020B0503020204020204" pitchFamily="34" charset="-122"/>
              <a:sym typeface="微软雅黑" panose="020B0503020204020204" pitchFamily="34" charset="-122"/>
            </a:endParaRPr>
          </a:p>
        </p:txBody>
      </p:sp>
      <p:sp>
        <p:nvSpPr>
          <p:cNvPr id="84" name="TextBox 83"/>
          <p:cNvSpPr>
            <a:spLocks noChangeArrowheads="1"/>
          </p:cNvSpPr>
          <p:nvPr/>
        </p:nvSpPr>
        <p:spPr bwMode="auto">
          <a:xfrm>
            <a:off x="5886926" y="3885685"/>
            <a:ext cx="126509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en-US" altLang="zh-CN" sz="1100" dirty="0">
                <a:solidFill>
                  <a:schemeClr val="tx1"/>
                </a:solidFill>
                <a:latin typeface="微软雅黑" panose="020B0503020204020204" pitchFamily="34" charset="-122"/>
                <a:sym typeface="微软雅黑" panose="020B0503020204020204" pitchFamily="34" charset="-122"/>
              </a:rPr>
              <a:t>(</a:t>
            </a:r>
            <a:r>
              <a:rPr kumimoji="0" lang="zh-CN" altLang="en-US" sz="1100" dirty="0">
                <a:solidFill>
                  <a:schemeClr val="tx1"/>
                </a:solidFill>
                <a:latin typeface="微软雅黑" panose="020B0503020204020204" pitchFamily="34" charset="-122"/>
                <a:sym typeface="微软雅黑" panose="020B0503020204020204" pitchFamily="34" charset="-122"/>
              </a:rPr>
              <a:t>长远打算是什么</a:t>
            </a:r>
            <a:r>
              <a:rPr kumimoji="0" lang="en-US" altLang="zh-CN" sz="1100" dirty="0">
                <a:solidFill>
                  <a:schemeClr val="tx1"/>
                </a:solidFill>
                <a:latin typeface="微软雅黑" panose="020B0503020204020204" pitchFamily="34" charset="-122"/>
                <a:sym typeface="微软雅黑" panose="020B0503020204020204" pitchFamily="34" charset="-122"/>
              </a:rPr>
              <a:t>)</a:t>
            </a:r>
            <a:endParaRPr kumimoji="0" lang="zh-CN" altLang="en-US" sz="1100" dirty="0">
              <a:solidFill>
                <a:schemeClr val="tx1"/>
              </a:solidFill>
              <a:latin typeface="微软雅黑" panose="020B0503020204020204" pitchFamily="34" charset="-122"/>
              <a:sym typeface="微软雅黑" panose="020B0503020204020204" pitchFamily="34" charset="-122"/>
            </a:endParaRPr>
          </a:p>
        </p:txBody>
      </p:sp>
      <p:sp>
        <p:nvSpPr>
          <p:cNvPr id="85" name="TextBox 84"/>
          <p:cNvSpPr>
            <a:spLocks noChangeArrowheads="1"/>
          </p:cNvSpPr>
          <p:nvPr/>
        </p:nvSpPr>
        <p:spPr bwMode="auto">
          <a:xfrm>
            <a:off x="7664934" y="3885685"/>
            <a:ext cx="982961"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en-US" altLang="zh-CN" sz="1100">
                <a:solidFill>
                  <a:schemeClr val="tx1"/>
                </a:solidFill>
                <a:latin typeface="微软雅黑" panose="020B0503020204020204" pitchFamily="34" charset="-122"/>
                <a:sym typeface="微软雅黑" panose="020B0503020204020204" pitchFamily="34" charset="-122"/>
              </a:rPr>
              <a:t>(</a:t>
            </a:r>
            <a:r>
              <a:rPr kumimoji="0" lang="zh-CN" altLang="en-US" sz="1100">
                <a:solidFill>
                  <a:schemeClr val="tx1"/>
                </a:solidFill>
                <a:latin typeface="微软雅黑" panose="020B0503020204020204" pitchFamily="34" charset="-122"/>
                <a:sym typeface="微软雅黑" panose="020B0503020204020204" pitchFamily="34" charset="-122"/>
              </a:rPr>
              <a:t>花钱与找钱</a:t>
            </a:r>
            <a:r>
              <a:rPr kumimoji="0" lang="en-US" altLang="zh-CN" sz="1100">
                <a:solidFill>
                  <a:schemeClr val="tx1"/>
                </a:solidFill>
                <a:latin typeface="微软雅黑" panose="020B0503020204020204" pitchFamily="34" charset="-122"/>
                <a:sym typeface="微软雅黑" panose="020B0503020204020204" pitchFamily="34" charset="-122"/>
              </a:rPr>
              <a:t>)</a:t>
            </a:r>
            <a:endParaRPr kumimoji="0" lang="zh-CN" altLang="en-US" sz="1100">
              <a:solidFill>
                <a:schemeClr val="tx1"/>
              </a:solidFill>
              <a:latin typeface="微软雅黑" panose="020B0503020204020204" pitchFamily="34" charset="-122"/>
              <a:sym typeface="微软雅黑" panose="020B0503020204020204" pitchFamily="34" charset="-122"/>
            </a:endParaRPr>
          </a:p>
        </p:txBody>
      </p:sp>
      <p:sp>
        <p:nvSpPr>
          <p:cNvPr id="34" name="Rectangle 6"/>
          <p:cNvSpPr>
            <a:spLocks noChangeArrowheads="1"/>
          </p:cNvSpPr>
          <p:nvPr/>
        </p:nvSpPr>
        <p:spPr bwMode="auto">
          <a:xfrm>
            <a:off x="3223140" y="324017"/>
            <a:ext cx="5424755"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kumimoji="1" sz="2400">
                <a:solidFill>
                  <a:schemeClr val="tx1"/>
                </a:solidFill>
                <a:latin typeface="Calibri" panose="020F0502020204030204" pitchFamily="34" charset="0"/>
                <a:ea typeface="宋体" panose="02010600030101010101" pitchFamily="2" charset="-122"/>
              </a:defRPr>
            </a:lvl1pPr>
            <a:lvl2pPr marL="742950" indent="-285750">
              <a:defRPr kumimoji="1" sz="2400">
                <a:solidFill>
                  <a:schemeClr val="tx1"/>
                </a:solidFill>
                <a:latin typeface="Calibri" panose="020F0502020204030204" pitchFamily="34" charset="0"/>
                <a:ea typeface="宋体" panose="02010600030101010101" pitchFamily="2" charset="-122"/>
              </a:defRPr>
            </a:lvl2pPr>
            <a:lvl3pPr marL="1143000" indent="-228600">
              <a:defRPr kumimoji="1" sz="2400">
                <a:solidFill>
                  <a:schemeClr val="tx1"/>
                </a:solidFill>
                <a:latin typeface="Calibri" panose="020F0502020204030204" pitchFamily="34" charset="0"/>
                <a:ea typeface="宋体" panose="02010600030101010101" pitchFamily="2" charset="-122"/>
              </a:defRPr>
            </a:lvl3pPr>
            <a:lvl4pPr marL="1600200" indent="-228600">
              <a:defRPr kumimoji="1" sz="2400">
                <a:solidFill>
                  <a:schemeClr val="tx1"/>
                </a:solidFill>
                <a:latin typeface="Calibri" panose="020F0502020204030204" pitchFamily="34" charset="0"/>
                <a:ea typeface="宋体" panose="02010600030101010101" pitchFamily="2" charset="-122"/>
              </a:defRPr>
            </a:lvl4pPr>
            <a:lvl5pPr marL="2057400" indent="-228600">
              <a:defRPr kumimoji="1" sz="2400">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kumimoji="1" sz="2400">
                <a:solidFill>
                  <a:schemeClr val="tx1"/>
                </a:solidFill>
                <a:latin typeface="Calibri" panose="020F0502020204030204" pitchFamily="34" charset="0"/>
                <a:ea typeface="宋体" panose="02010600030101010101" pitchFamily="2" charset="-122"/>
              </a:defRPr>
            </a:lvl9pPr>
          </a:lstStyle>
          <a:p>
            <a:pPr algn="r"/>
            <a:r>
              <a:rPr kumimoji="0" lang="zh-CN" altLang="en-US" sz="2800" b="1" dirty="0">
                <a:latin typeface="微软雅黑" panose="020B0503020204020204" pitchFamily="34" charset="-122"/>
                <a:ea typeface="微软雅黑" panose="020B0503020204020204" pitchFamily="34" charset="-122"/>
              </a:rPr>
              <a:t>本次比赛商业计划书的格式</a:t>
            </a:r>
          </a:p>
        </p:txBody>
      </p:sp>
    </p:spTree>
    <p:extLst>
      <p:ext uri="{BB962C8B-B14F-4D97-AF65-F5344CB8AC3E}">
        <p14:creationId xmlns:p14="http://schemas.microsoft.com/office/powerpoint/2010/main" val="2485971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bwMode="auto">
          <a:xfrm>
            <a:off x="0" y="1872343"/>
            <a:ext cx="9245600" cy="3271157"/>
          </a:xfrm>
          <a:prstGeom prst="rect">
            <a:avLst/>
          </a:prstGeom>
          <a:solidFill>
            <a:srgbClr val="C00000"/>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solidFill>
                <a:schemeClr val="tx1"/>
              </a:solidFill>
              <a:effectLst/>
              <a:latin typeface="Arial" pitchFamily="34" charset="0"/>
              <a:ea typeface="宋体" pitchFamily="2" charset="-122"/>
            </a:endParaRPr>
          </a:p>
        </p:txBody>
      </p:sp>
      <p:grpSp>
        <p:nvGrpSpPr>
          <p:cNvPr id="16" name="组合 15"/>
          <p:cNvGrpSpPr/>
          <p:nvPr/>
        </p:nvGrpSpPr>
        <p:grpSpPr>
          <a:xfrm>
            <a:off x="2206170" y="1103089"/>
            <a:ext cx="5080000" cy="3109888"/>
            <a:chOff x="2061029" y="269195"/>
            <a:chExt cx="6913563" cy="4257477"/>
          </a:xfrm>
        </p:grpSpPr>
        <p:grpSp>
          <p:nvGrpSpPr>
            <p:cNvPr id="4" name="组合 7"/>
            <p:cNvGrpSpPr>
              <a:grpSpLocks/>
            </p:cNvGrpSpPr>
            <p:nvPr/>
          </p:nvGrpSpPr>
          <p:grpSpPr bwMode="auto">
            <a:xfrm>
              <a:off x="4366079" y="269195"/>
              <a:ext cx="2301875" cy="2308225"/>
              <a:chOff x="0" y="0"/>
              <a:chExt cx="2301875" cy="2308226"/>
            </a:xfrm>
          </p:grpSpPr>
          <p:sp>
            <p:nvSpPr>
              <p:cNvPr id="5" name="Oval 5"/>
              <p:cNvSpPr>
                <a:spLocks noChangeArrowheads="1"/>
              </p:cNvSpPr>
              <p:nvPr/>
            </p:nvSpPr>
            <p:spPr bwMode="auto">
              <a:xfrm>
                <a:off x="0" y="0"/>
                <a:ext cx="2301875" cy="2308226"/>
              </a:xfrm>
              <a:prstGeom prst="ellipse">
                <a:avLst/>
              </a:prstGeom>
              <a:solidFill>
                <a:srgbClr val="FFFFFF"/>
              </a:solidFill>
              <a:ln>
                <a:noFill/>
              </a:ln>
              <a:extLst>
                <a:ext uri="{91240B29-F687-4F45-9708-019B960494DF}">
                  <a14:hiddenLine xmlns:a14="http://schemas.microsoft.com/office/drawing/2010/main" w="9525">
                    <a:solidFill>
                      <a:srgbClr val="000000"/>
                    </a:solidFill>
                    <a:bevel/>
                    <a:headEnd/>
                    <a:tailEnd/>
                  </a14:hiddenLine>
                </a:ext>
              </a:extLst>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100">
                  <a:solidFill>
                    <a:schemeClr val="bg1"/>
                  </a:solidFill>
                  <a:latin typeface="微软雅黑" panose="020B0503020204020204" pitchFamily="34" charset="-122"/>
                </a:endParaRPr>
              </a:p>
            </p:txBody>
          </p:sp>
          <p:sp>
            <p:nvSpPr>
              <p:cNvPr id="6" name="Freeform 6"/>
              <p:cNvSpPr>
                <a:spLocks noEditPoints="1" noChangeArrowheads="1"/>
              </p:cNvSpPr>
              <p:nvPr/>
            </p:nvSpPr>
            <p:spPr bwMode="auto">
              <a:xfrm>
                <a:off x="123825" y="123825"/>
                <a:ext cx="2054225" cy="2058988"/>
              </a:xfrm>
              <a:custGeom>
                <a:avLst/>
                <a:gdLst>
                  <a:gd name="T0" fmla="*/ 2147483646 w 3306"/>
                  <a:gd name="T1" fmla="*/ 0 h 3306"/>
                  <a:gd name="T2" fmla="*/ 2147483646 w 3306"/>
                  <a:gd name="T3" fmla="*/ 2147483646 h 3306"/>
                  <a:gd name="T4" fmla="*/ 2147483646 w 3306"/>
                  <a:gd name="T5" fmla="*/ 2147483646 h 3306"/>
                  <a:gd name="T6" fmla="*/ 0 w 3306"/>
                  <a:gd name="T7" fmla="*/ 2147483646 h 3306"/>
                  <a:gd name="T8" fmla="*/ 2147483646 w 3306"/>
                  <a:gd name="T9" fmla="*/ 0 h 3306"/>
                  <a:gd name="T10" fmla="*/ 2147483646 w 3306"/>
                  <a:gd name="T11" fmla="*/ 2147483646 h 3306"/>
                  <a:gd name="T12" fmla="*/ 2147483646 w 3306"/>
                  <a:gd name="T13" fmla="*/ 2147483646 h 3306"/>
                  <a:gd name="T14" fmla="*/ 2147483646 w 3306"/>
                  <a:gd name="T15" fmla="*/ 2147483646 h 3306"/>
                  <a:gd name="T16" fmla="*/ 2147483646 w 3306"/>
                  <a:gd name="T17" fmla="*/ 2147483646 h 3306"/>
                  <a:gd name="T18" fmla="*/ 2147483646 w 3306"/>
                  <a:gd name="T19" fmla="*/ 2147483646 h 33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06"/>
                  <a:gd name="T31" fmla="*/ 0 h 3306"/>
                  <a:gd name="T32" fmla="*/ 3306 w 3306"/>
                  <a:gd name="T33" fmla="*/ 3306 h 33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06" h="3306">
                    <a:moveTo>
                      <a:pt x="1653" y="0"/>
                    </a:moveTo>
                    <a:cubicBezTo>
                      <a:pt x="2565" y="0"/>
                      <a:pt x="3306" y="740"/>
                      <a:pt x="3306" y="1653"/>
                    </a:cubicBezTo>
                    <a:cubicBezTo>
                      <a:pt x="3306" y="2565"/>
                      <a:pt x="2565" y="3306"/>
                      <a:pt x="1653" y="3306"/>
                    </a:cubicBezTo>
                    <a:cubicBezTo>
                      <a:pt x="740" y="3306"/>
                      <a:pt x="0" y="2565"/>
                      <a:pt x="0" y="1653"/>
                    </a:cubicBezTo>
                    <a:cubicBezTo>
                      <a:pt x="0" y="740"/>
                      <a:pt x="740" y="0"/>
                      <a:pt x="1653" y="0"/>
                    </a:cubicBezTo>
                    <a:close/>
                    <a:moveTo>
                      <a:pt x="1653" y="112"/>
                    </a:moveTo>
                    <a:cubicBezTo>
                      <a:pt x="2503" y="112"/>
                      <a:pt x="3193" y="802"/>
                      <a:pt x="3193" y="1653"/>
                    </a:cubicBezTo>
                    <a:cubicBezTo>
                      <a:pt x="3193" y="2503"/>
                      <a:pt x="2503" y="3193"/>
                      <a:pt x="1653" y="3193"/>
                    </a:cubicBezTo>
                    <a:cubicBezTo>
                      <a:pt x="802" y="3193"/>
                      <a:pt x="112" y="2503"/>
                      <a:pt x="112" y="1653"/>
                    </a:cubicBezTo>
                    <a:cubicBezTo>
                      <a:pt x="112" y="802"/>
                      <a:pt x="802" y="112"/>
                      <a:pt x="1653" y="112"/>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latin typeface="微软雅黑" panose="020B0503020204020204" pitchFamily="34" charset="-122"/>
                  <a:ea typeface="微软雅黑" panose="020B0503020204020204" pitchFamily="34" charset="-122"/>
                </a:endParaRPr>
              </a:p>
            </p:txBody>
          </p:sp>
        </p:grpSp>
        <p:sp>
          <p:nvSpPr>
            <p:cNvPr id="7" name="TextBox 12"/>
            <p:cNvSpPr>
              <a:spLocks noChangeArrowheads="1"/>
            </p:cNvSpPr>
            <p:nvPr/>
          </p:nvSpPr>
          <p:spPr bwMode="auto">
            <a:xfrm>
              <a:off x="2388054" y="2694896"/>
              <a:ext cx="6257925" cy="800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lgn="ctr">
                <a:spcBef>
                  <a:spcPct val="0"/>
                </a:spcBef>
                <a:buFontTx/>
                <a:buNone/>
              </a:pPr>
              <a:r>
                <a:rPr kumimoji="0" lang="zh-CN" altLang="en-US" sz="3200" b="1" dirty="0">
                  <a:solidFill>
                    <a:schemeClr val="bg1"/>
                  </a:solidFill>
                  <a:latin typeface="微软雅黑" panose="020B0503020204020204" pitchFamily="34" charset="-122"/>
                  <a:sym typeface="微软雅黑" panose="020B0503020204020204" pitchFamily="34" charset="-122"/>
                </a:rPr>
                <a:t>团队介绍</a:t>
              </a:r>
            </a:p>
          </p:txBody>
        </p:sp>
        <p:sp>
          <p:nvSpPr>
            <p:cNvPr id="8" name="直接连接符 13"/>
            <p:cNvSpPr>
              <a:spLocks noChangeShapeType="1"/>
            </p:cNvSpPr>
            <p:nvPr/>
          </p:nvSpPr>
          <p:spPr bwMode="auto">
            <a:xfrm>
              <a:off x="2061029" y="3510870"/>
              <a:ext cx="6913563" cy="1587"/>
            </a:xfrm>
            <a:prstGeom prst="line">
              <a:avLst/>
            </a:prstGeom>
            <a:noFill/>
            <a:ln w="9525">
              <a:solidFill>
                <a:schemeClr val="accent2"/>
              </a:solidFill>
              <a:bevel/>
              <a:headEnd/>
              <a:tailEnd/>
            </a:ln>
            <a:extLst>
              <a:ext uri="{909E8E84-426E-40DD-AFC4-6F175D3DCCD1}">
                <a14:hiddenFill xmlns:a14="http://schemas.microsoft.com/office/drawing/2010/main">
                  <a:noFill/>
                </a14:hiddenFill>
              </a:ext>
            </a:extLst>
          </p:spPr>
          <p:txBody>
            <a:bodyPr/>
            <a:lstStyle/>
            <a:p>
              <a:endParaRPr lang="zh-CN" altLang="en-US" sz="1100">
                <a:solidFill>
                  <a:schemeClr val="bg1"/>
                </a:solidFill>
                <a:latin typeface="微软雅黑" panose="020B0503020204020204" pitchFamily="34" charset="-122"/>
                <a:ea typeface="微软雅黑" panose="020B0503020204020204" pitchFamily="34" charset="-122"/>
              </a:endParaRPr>
            </a:p>
          </p:txBody>
        </p:sp>
        <p:sp>
          <p:nvSpPr>
            <p:cNvPr id="9" name="Freeform 10"/>
            <p:cNvSpPr>
              <a:spLocks noEditPoints="1" noChangeArrowheads="1"/>
            </p:cNvSpPr>
            <p:nvPr/>
          </p:nvSpPr>
          <p:spPr bwMode="auto">
            <a:xfrm>
              <a:off x="4832804" y="640670"/>
              <a:ext cx="1370013" cy="1320800"/>
            </a:xfrm>
            <a:custGeom>
              <a:avLst/>
              <a:gdLst>
                <a:gd name="T0" fmla="*/ 2147483646 w 1139"/>
                <a:gd name="T1" fmla="*/ 2147483646 h 1088"/>
                <a:gd name="T2" fmla="*/ 2147483646 w 1139"/>
                <a:gd name="T3" fmla="*/ 2147483646 h 1088"/>
                <a:gd name="T4" fmla="*/ 2147483646 w 1139"/>
                <a:gd name="T5" fmla="*/ 2147483646 h 1088"/>
                <a:gd name="T6" fmla="*/ 2147483646 w 1139"/>
                <a:gd name="T7" fmla="*/ 2147483646 h 1088"/>
                <a:gd name="T8" fmla="*/ 2147483646 w 1139"/>
                <a:gd name="T9" fmla="*/ 2147483646 h 1088"/>
                <a:gd name="T10" fmla="*/ 2147483646 w 1139"/>
                <a:gd name="T11" fmla="*/ 2147483646 h 1088"/>
                <a:gd name="T12" fmla="*/ 2147483646 w 1139"/>
                <a:gd name="T13" fmla="*/ 2147483646 h 1088"/>
                <a:gd name="T14" fmla="*/ 2147483646 w 1139"/>
                <a:gd name="T15" fmla="*/ 2147483646 h 1088"/>
                <a:gd name="T16" fmla="*/ 2147483646 w 1139"/>
                <a:gd name="T17" fmla="*/ 2147483646 h 1088"/>
                <a:gd name="T18" fmla="*/ 2147483646 w 1139"/>
                <a:gd name="T19" fmla="*/ 2147483646 h 1088"/>
                <a:gd name="T20" fmla="*/ 2147483646 w 1139"/>
                <a:gd name="T21" fmla="*/ 2147483646 h 1088"/>
                <a:gd name="T22" fmla="*/ 2147483646 w 1139"/>
                <a:gd name="T23" fmla="*/ 2147483646 h 1088"/>
                <a:gd name="T24" fmla="*/ 2147483646 w 1139"/>
                <a:gd name="T25" fmla="*/ 2147483646 h 1088"/>
                <a:gd name="T26" fmla="*/ 2147483646 w 1139"/>
                <a:gd name="T27" fmla="*/ 2147483646 h 1088"/>
                <a:gd name="T28" fmla="*/ 2147483646 w 1139"/>
                <a:gd name="T29" fmla="*/ 2147483646 h 1088"/>
                <a:gd name="T30" fmla="*/ 2147483646 w 1139"/>
                <a:gd name="T31" fmla="*/ 2147483646 h 1088"/>
                <a:gd name="T32" fmla="*/ 2147483646 w 1139"/>
                <a:gd name="T33" fmla="*/ 2147483646 h 1088"/>
                <a:gd name="T34" fmla="*/ 2147483646 w 1139"/>
                <a:gd name="T35" fmla="*/ 2147483646 h 1088"/>
                <a:gd name="T36" fmla="*/ 2147483646 w 1139"/>
                <a:gd name="T37" fmla="*/ 2147483646 h 1088"/>
                <a:gd name="T38" fmla="*/ 2147483646 w 1139"/>
                <a:gd name="T39" fmla="*/ 2147483646 h 1088"/>
                <a:gd name="T40" fmla="*/ 2147483646 w 1139"/>
                <a:gd name="T41" fmla="*/ 2147483646 h 1088"/>
                <a:gd name="T42" fmla="*/ 2147483646 w 1139"/>
                <a:gd name="T43" fmla="*/ 2147483646 h 1088"/>
                <a:gd name="T44" fmla="*/ 2147483646 w 1139"/>
                <a:gd name="T45" fmla="*/ 2147483646 h 1088"/>
                <a:gd name="T46" fmla="*/ 2147483646 w 1139"/>
                <a:gd name="T47" fmla="*/ 2147483646 h 1088"/>
                <a:gd name="T48" fmla="*/ 0 w 1139"/>
                <a:gd name="T49" fmla="*/ 2147483646 h 1088"/>
                <a:gd name="T50" fmla="*/ 2147483646 w 1139"/>
                <a:gd name="T51" fmla="*/ 2147483646 h 1088"/>
                <a:gd name="T52" fmla="*/ 2147483646 w 1139"/>
                <a:gd name="T53" fmla="*/ 2147483646 h 1088"/>
                <a:gd name="T54" fmla="*/ 2147483646 w 1139"/>
                <a:gd name="T55" fmla="*/ 2147483646 h 1088"/>
                <a:gd name="T56" fmla="*/ 2147483646 w 1139"/>
                <a:gd name="T57" fmla="*/ 2147483646 h 1088"/>
                <a:gd name="T58" fmla="*/ 2147483646 w 1139"/>
                <a:gd name="T59" fmla="*/ 2147483646 h 1088"/>
                <a:gd name="T60" fmla="*/ 2147483646 w 1139"/>
                <a:gd name="T61" fmla="*/ 2147483646 h 1088"/>
                <a:gd name="T62" fmla="*/ 2147483646 w 1139"/>
                <a:gd name="T63" fmla="*/ 2147483646 h 1088"/>
                <a:gd name="T64" fmla="*/ 2147483646 w 1139"/>
                <a:gd name="T65" fmla="*/ 2147483646 h 1088"/>
                <a:gd name="T66" fmla="*/ 2147483646 w 1139"/>
                <a:gd name="T67" fmla="*/ 2147483646 h 1088"/>
                <a:gd name="T68" fmla="*/ 2147483646 w 1139"/>
                <a:gd name="T69" fmla="*/ 2147483646 h 1088"/>
                <a:gd name="T70" fmla="*/ 2147483646 w 1139"/>
                <a:gd name="T71" fmla="*/ 2147483646 h 1088"/>
                <a:gd name="T72" fmla="*/ 2147483646 w 1139"/>
                <a:gd name="T73" fmla="*/ 2147483646 h 1088"/>
                <a:gd name="T74" fmla="*/ 2147483646 w 1139"/>
                <a:gd name="T75" fmla="*/ 2147483646 h 1088"/>
                <a:gd name="T76" fmla="*/ 2147483646 w 1139"/>
                <a:gd name="T77" fmla="*/ 2147483646 h 1088"/>
                <a:gd name="T78" fmla="*/ 2147483646 w 1139"/>
                <a:gd name="T79" fmla="*/ 2147483646 h 1088"/>
                <a:gd name="T80" fmla="*/ 2147483646 w 1139"/>
                <a:gd name="T81" fmla="*/ 2147483646 h 1088"/>
                <a:gd name="T82" fmla="*/ 2147483646 w 1139"/>
                <a:gd name="T83" fmla="*/ 2147483646 h 1088"/>
                <a:gd name="T84" fmla="*/ 2147483646 w 1139"/>
                <a:gd name="T85" fmla="*/ 2147483646 h 1088"/>
                <a:gd name="T86" fmla="*/ 2147483646 w 1139"/>
                <a:gd name="T87" fmla="*/ 2147483646 h 1088"/>
                <a:gd name="T88" fmla="*/ 2147483646 w 1139"/>
                <a:gd name="T89" fmla="*/ 2147483646 h 1088"/>
                <a:gd name="T90" fmla="*/ 2147483646 w 1139"/>
                <a:gd name="T91" fmla="*/ 2147483646 h 1088"/>
                <a:gd name="T92" fmla="*/ 2147483646 w 1139"/>
                <a:gd name="T93" fmla="*/ 2147483646 h 1088"/>
                <a:gd name="T94" fmla="*/ 2147483646 w 1139"/>
                <a:gd name="T95" fmla="*/ 2147483646 h 108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139"/>
                <a:gd name="T145" fmla="*/ 0 h 1088"/>
                <a:gd name="T146" fmla="*/ 1139 w 1139"/>
                <a:gd name="T147" fmla="*/ 1088 h 108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139" h="1088">
                  <a:moveTo>
                    <a:pt x="771" y="406"/>
                  </a:moveTo>
                  <a:cubicBezTo>
                    <a:pt x="767" y="411"/>
                    <a:pt x="764" y="415"/>
                    <a:pt x="761" y="419"/>
                  </a:cubicBezTo>
                  <a:cubicBezTo>
                    <a:pt x="761" y="420"/>
                    <a:pt x="761" y="420"/>
                    <a:pt x="760" y="420"/>
                  </a:cubicBezTo>
                  <a:cubicBezTo>
                    <a:pt x="758" y="424"/>
                    <a:pt x="755" y="429"/>
                    <a:pt x="753" y="433"/>
                  </a:cubicBezTo>
                  <a:cubicBezTo>
                    <a:pt x="752" y="435"/>
                    <a:pt x="752" y="436"/>
                    <a:pt x="751" y="437"/>
                  </a:cubicBezTo>
                  <a:cubicBezTo>
                    <a:pt x="749" y="442"/>
                    <a:pt x="747" y="447"/>
                    <a:pt x="745" y="452"/>
                  </a:cubicBezTo>
                  <a:cubicBezTo>
                    <a:pt x="745" y="452"/>
                    <a:pt x="745" y="453"/>
                    <a:pt x="745" y="453"/>
                  </a:cubicBezTo>
                  <a:cubicBezTo>
                    <a:pt x="744" y="458"/>
                    <a:pt x="742" y="463"/>
                    <a:pt x="741" y="468"/>
                  </a:cubicBezTo>
                  <a:cubicBezTo>
                    <a:pt x="741" y="470"/>
                    <a:pt x="741" y="471"/>
                    <a:pt x="741" y="473"/>
                  </a:cubicBezTo>
                  <a:cubicBezTo>
                    <a:pt x="740" y="478"/>
                    <a:pt x="740" y="484"/>
                    <a:pt x="740" y="490"/>
                  </a:cubicBezTo>
                  <a:cubicBezTo>
                    <a:pt x="740" y="497"/>
                    <a:pt x="740" y="504"/>
                    <a:pt x="741" y="510"/>
                  </a:cubicBezTo>
                  <a:cubicBezTo>
                    <a:pt x="742" y="511"/>
                    <a:pt x="742" y="512"/>
                    <a:pt x="742" y="513"/>
                  </a:cubicBezTo>
                  <a:cubicBezTo>
                    <a:pt x="743" y="520"/>
                    <a:pt x="745" y="526"/>
                    <a:pt x="747" y="532"/>
                  </a:cubicBezTo>
                  <a:cubicBezTo>
                    <a:pt x="747" y="533"/>
                    <a:pt x="748" y="534"/>
                    <a:pt x="748" y="535"/>
                  </a:cubicBezTo>
                  <a:cubicBezTo>
                    <a:pt x="750" y="541"/>
                    <a:pt x="753" y="547"/>
                    <a:pt x="756" y="552"/>
                  </a:cubicBezTo>
                  <a:cubicBezTo>
                    <a:pt x="757" y="553"/>
                    <a:pt x="757" y="554"/>
                    <a:pt x="758" y="555"/>
                  </a:cubicBezTo>
                  <a:cubicBezTo>
                    <a:pt x="761" y="560"/>
                    <a:pt x="765" y="566"/>
                    <a:pt x="769" y="571"/>
                  </a:cubicBezTo>
                  <a:cubicBezTo>
                    <a:pt x="769" y="571"/>
                    <a:pt x="769" y="571"/>
                    <a:pt x="769" y="571"/>
                  </a:cubicBezTo>
                  <a:cubicBezTo>
                    <a:pt x="774" y="576"/>
                    <a:pt x="778" y="581"/>
                    <a:pt x="783" y="585"/>
                  </a:cubicBezTo>
                  <a:cubicBezTo>
                    <a:pt x="784" y="586"/>
                    <a:pt x="784" y="586"/>
                    <a:pt x="784" y="586"/>
                  </a:cubicBezTo>
                  <a:cubicBezTo>
                    <a:pt x="789" y="591"/>
                    <a:pt x="795" y="594"/>
                    <a:pt x="801" y="598"/>
                  </a:cubicBezTo>
                  <a:cubicBezTo>
                    <a:pt x="801" y="598"/>
                    <a:pt x="802" y="599"/>
                    <a:pt x="802" y="599"/>
                  </a:cubicBezTo>
                  <a:cubicBezTo>
                    <a:pt x="808" y="602"/>
                    <a:pt x="814" y="605"/>
                    <a:pt x="820" y="608"/>
                  </a:cubicBezTo>
                  <a:cubicBezTo>
                    <a:pt x="821" y="608"/>
                    <a:pt x="821" y="608"/>
                    <a:pt x="822" y="608"/>
                  </a:cubicBezTo>
                  <a:cubicBezTo>
                    <a:pt x="836" y="613"/>
                    <a:pt x="851" y="616"/>
                    <a:pt x="866" y="616"/>
                  </a:cubicBezTo>
                  <a:cubicBezTo>
                    <a:pt x="936" y="616"/>
                    <a:pt x="993" y="559"/>
                    <a:pt x="993" y="490"/>
                  </a:cubicBezTo>
                  <a:cubicBezTo>
                    <a:pt x="993" y="420"/>
                    <a:pt x="936" y="363"/>
                    <a:pt x="866" y="363"/>
                  </a:cubicBezTo>
                  <a:cubicBezTo>
                    <a:pt x="848" y="363"/>
                    <a:pt x="831" y="367"/>
                    <a:pt x="816" y="374"/>
                  </a:cubicBezTo>
                  <a:cubicBezTo>
                    <a:pt x="816" y="374"/>
                    <a:pt x="816" y="374"/>
                    <a:pt x="816" y="374"/>
                  </a:cubicBezTo>
                  <a:cubicBezTo>
                    <a:pt x="815" y="374"/>
                    <a:pt x="815" y="374"/>
                    <a:pt x="814" y="374"/>
                  </a:cubicBezTo>
                  <a:cubicBezTo>
                    <a:pt x="810" y="376"/>
                    <a:pt x="806" y="379"/>
                    <a:pt x="802" y="381"/>
                  </a:cubicBezTo>
                  <a:cubicBezTo>
                    <a:pt x="800" y="382"/>
                    <a:pt x="799" y="382"/>
                    <a:pt x="798" y="383"/>
                  </a:cubicBezTo>
                  <a:cubicBezTo>
                    <a:pt x="794" y="386"/>
                    <a:pt x="789" y="389"/>
                    <a:pt x="785" y="392"/>
                  </a:cubicBezTo>
                  <a:cubicBezTo>
                    <a:pt x="785" y="393"/>
                    <a:pt x="784" y="393"/>
                    <a:pt x="784" y="393"/>
                  </a:cubicBezTo>
                  <a:cubicBezTo>
                    <a:pt x="780" y="397"/>
                    <a:pt x="777" y="400"/>
                    <a:pt x="773" y="404"/>
                  </a:cubicBezTo>
                  <a:cubicBezTo>
                    <a:pt x="773" y="405"/>
                    <a:pt x="772" y="406"/>
                    <a:pt x="771" y="406"/>
                  </a:cubicBezTo>
                  <a:close/>
                  <a:moveTo>
                    <a:pt x="570" y="253"/>
                  </a:moveTo>
                  <a:lnTo>
                    <a:pt x="570" y="253"/>
                  </a:lnTo>
                  <a:cubicBezTo>
                    <a:pt x="639" y="253"/>
                    <a:pt x="696" y="196"/>
                    <a:pt x="696" y="127"/>
                  </a:cubicBezTo>
                  <a:cubicBezTo>
                    <a:pt x="696" y="57"/>
                    <a:pt x="639" y="0"/>
                    <a:pt x="570" y="0"/>
                  </a:cubicBezTo>
                  <a:cubicBezTo>
                    <a:pt x="500" y="0"/>
                    <a:pt x="443" y="57"/>
                    <a:pt x="443" y="127"/>
                  </a:cubicBezTo>
                  <a:cubicBezTo>
                    <a:pt x="443" y="196"/>
                    <a:pt x="500" y="253"/>
                    <a:pt x="570" y="253"/>
                  </a:cubicBezTo>
                  <a:close/>
                  <a:moveTo>
                    <a:pt x="688" y="609"/>
                  </a:moveTo>
                  <a:lnTo>
                    <a:pt x="688" y="609"/>
                  </a:lnTo>
                  <a:lnTo>
                    <a:pt x="688" y="513"/>
                  </a:lnTo>
                  <a:cubicBezTo>
                    <a:pt x="687" y="505"/>
                    <a:pt x="686" y="497"/>
                    <a:pt x="686" y="490"/>
                  </a:cubicBezTo>
                  <a:cubicBezTo>
                    <a:pt x="686" y="482"/>
                    <a:pt x="687" y="474"/>
                    <a:pt x="688" y="467"/>
                  </a:cubicBezTo>
                  <a:lnTo>
                    <a:pt x="688" y="461"/>
                  </a:lnTo>
                  <a:lnTo>
                    <a:pt x="689" y="461"/>
                  </a:lnTo>
                  <a:cubicBezTo>
                    <a:pt x="698" y="405"/>
                    <a:pt x="733" y="357"/>
                    <a:pt x="782" y="331"/>
                  </a:cubicBezTo>
                  <a:cubicBezTo>
                    <a:pt x="748" y="299"/>
                    <a:pt x="702" y="279"/>
                    <a:pt x="651" y="279"/>
                  </a:cubicBezTo>
                  <a:lnTo>
                    <a:pt x="488" y="279"/>
                  </a:lnTo>
                  <a:cubicBezTo>
                    <a:pt x="437" y="279"/>
                    <a:pt x="391" y="299"/>
                    <a:pt x="357" y="331"/>
                  </a:cubicBezTo>
                  <a:cubicBezTo>
                    <a:pt x="414" y="361"/>
                    <a:pt x="453" y="421"/>
                    <a:pt x="453" y="490"/>
                  </a:cubicBezTo>
                  <a:cubicBezTo>
                    <a:pt x="453" y="504"/>
                    <a:pt x="451" y="518"/>
                    <a:pt x="448" y="531"/>
                  </a:cubicBezTo>
                  <a:lnTo>
                    <a:pt x="448" y="608"/>
                  </a:lnTo>
                  <a:cubicBezTo>
                    <a:pt x="500" y="629"/>
                    <a:pt x="543" y="668"/>
                    <a:pt x="570" y="718"/>
                  </a:cubicBezTo>
                  <a:cubicBezTo>
                    <a:pt x="595" y="669"/>
                    <a:pt x="638" y="631"/>
                    <a:pt x="688" y="609"/>
                  </a:cubicBezTo>
                  <a:close/>
                  <a:moveTo>
                    <a:pt x="512" y="725"/>
                  </a:moveTo>
                  <a:lnTo>
                    <a:pt x="512" y="725"/>
                  </a:lnTo>
                  <a:cubicBezTo>
                    <a:pt x="508" y="719"/>
                    <a:pt x="504" y="714"/>
                    <a:pt x="499" y="709"/>
                  </a:cubicBezTo>
                  <a:cubicBezTo>
                    <a:pt x="499" y="708"/>
                    <a:pt x="498" y="707"/>
                    <a:pt x="497" y="707"/>
                  </a:cubicBezTo>
                  <a:cubicBezTo>
                    <a:pt x="493" y="702"/>
                    <a:pt x="489" y="698"/>
                    <a:pt x="484" y="693"/>
                  </a:cubicBezTo>
                  <a:cubicBezTo>
                    <a:pt x="484" y="693"/>
                    <a:pt x="483" y="692"/>
                    <a:pt x="482" y="691"/>
                  </a:cubicBezTo>
                  <a:cubicBezTo>
                    <a:pt x="477" y="687"/>
                    <a:pt x="473" y="683"/>
                    <a:pt x="467" y="679"/>
                  </a:cubicBezTo>
                  <a:cubicBezTo>
                    <a:pt x="467" y="679"/>
                    <a:pt x="466" y="679"/>
                    <a:pt x="466" y="678"/>
                  </a:cubicBezTo>
                  <a:cubicBezTo>
                    <a:pt x="449" y="666"/>
                    <a:pt x="429" y="656"/>
                    <a:pt x="409" y="650"/>
                  </a:cubicBezTo>
                  <a:cubicBezTo>
                    <a:pt x="404" y="649"/>
                    <a:pt x="400" y="648"/>
                    <a:pt x="395" y="647"/>
                  </a:cubicBezTo>
                  <a:cubicBezTo>
                    <a:pt x="393" y="646"/>
                    <a:pt x="390" y="646"/>
                    <a:pt x="388" y="645"/>
                  </a:cubicBezTo>
                  <a:cubicBezTo>
                    <a:pt x="385" y="645"/>
                    <a:pt x="381" y="644"/>
                    <a:pt x="378" y="644"/>
                  </a:cubicBezTo>
                  <a:cubicBezTo>
                    <a:pt x="376" y="644"/>
                    <a:pt x="374" y="643"/>
                    <a:pt x="372" y="643"/>
                  </a:cubicBezTo>
                  <a:cubicBezTo>
                    <a:pt x="366" y="643"/>
                    <a:pt x="360" y="642"/>
                    <a:pt x="355" y="642"/>
                  </a:cubicBezTo>
                  <a:lnTo>
                    <a:pt x="191" y="642"/>
                  </a:lnTo>
                  <a:cubicBezTo>
                    <a:pt x="86" y="642"/>
                    <a:pt x="0" y="728"/>
                    <a:pt x="0" y="833"/>
                  </a:cubicBezTo>
                  <a:lnTo>
                    <a:pt x="0" y="1088"/>
                  </a:lnTo>
                  <a:lnTo>
                    <a:pt x="112" y="1088"/>
                  </a:lnTo>
                  <a:lnTo>
                    <a:pt x="112" y="824"/>
                  </a:lnTo>
                  <a:lnTo>
                    <a:pt x="151" y="824"/>
                  </a:lnTo>
                  <a:lnTo>
                    <a:pt x="151" y="1088"/>
                  </a:lnTo>
                  <a:lnTo>
                    <a:pt x="391" y="1088"/>
                  </a:lnTo>
                  <a:lnTo>
                    <a:pt x="391" y="824"/>
                  </a:lnTo>
                  <a:lnTo>
                    <a:pt x="430" y="824"/>
                  </a:lnTo>
                  <a:lnTo>
                    <a:pt x="430" y="1088"/>
                  </a:lnTo>
                  <a:lnTo>
                    <a:pt x="546" y="1088"/>
                  </a:lnTo>
                  <a:lnTo>
                    <a:pt x="546" y="833"/>
                  </a:lnTo>
                  <a:cubicBezTo>
                    <a:pt x="546" y="793"/>
                    <a:pt x="533" y="756"/>
                    <a:pt x="512" y="725"/>
                  </a:cubicBezTo>
                  <a:cubicBezTo>
                    <a:pt x="512" y="725"/>
                    <a:pt x="512" y="725"/>
                    <a:pt x="512" y="725"/>
                  </a:cubicBezTo>
                  <a:close/>
                  <a:moveTo>
                    <a:pt x="948" y="642"/>
                  </a:moveTo>
                  <a:lnTo>
                    <a:pt x="948" y="642"/>
                  </a:lnTo>
                  <a:lnTo>
                    <a:pt x="785" y="642"/>
                  </a:lnTo>
                  <a:cubicBezTo>
                    <a:pt x="779" y="642"/>
                    <a:pt x="773" y="643"/>
                    <a:pt x="767" y="643"/>
                  </a:cubicBezTo>
                  <a:cubicBezTo>
                    <a:pt x="765" y="643"/>
                    <a:pt x="763" y="644"/>
                    <a:pt x="761" y="644"/>
                  </a:cubicBezTo>
                  <a:cubicBezTo>
                    <a:pt x="758" y="644"/>
                    <a:pt x="754" y="645"/>
                    <a:pt x="750" y="646"/>
                  </a:cubicBezTo>
                  <a:cubicBezTo>
                    <a:pt x="748" y="646"/>
                    <a:pt x="746" y="646"/>
                    <a:pt x="743" y="647"/>
                  </a:cubicBezTo>
                  <a:cubicBezTo>
                    <a:pt x="739" y="648"/>
                    <a:pt x="735" y="649"/>
                    <a:pt x="731" y="650"/>
                  </a:cubicBezTo>
                  <a:cubicBezTo>
                    <a:pt x="703" y="658"/>
                    <a:pt x="676" y="673"/>
                    <a:pt x="655" y="693"/>
                  </a:cubicBezTo>
                  <a:cubicBezTo>
                    <a:pt x="655" y="694"/>
                    <a:pt x="654" y="694"/>
                    <a:pt x="654" y="694"/>
                  </a:cubicBezTo>
                  <a:cubicBezTo>
                    <a:pt x="649" y="698"/>
                    <a:pt x="645" y="703"/>
                    <a:pt x="641" y="708"/>
                  </a:cubicBezTo>
                  <a:cubicBezTo>
                    <a:pt x="640" y="708"/>
                    <a:pt x="640" y="709"/>
                    <a:pt x="639" y="709"/>
                  </a:cubicBezTo>
                  <a:cubicBezTo>
                    <a:pt x="611" y="743"/>
                    <a:pt x="593" y="786"/>
                    <a:pt x="593" y="833"/>
                  </a:cubicBezTo>
                  <a:lnTo>
                    <a:pt x="593" y="1088"/>
                  </a:lnTo>
                  <a:lnTo>
                    <a:pt x="705" y="1088"/>
                  </a:lnTo>
                  <a:lnTo>
                    <a:pt x="705" y="824"/>
                  </a:lnTo>
                  <a:lnTo>
                    <a:pt x="744" y="824"/>
                  </a:lnTo>
                  <a:lnTo>
                    <a:pt x="744" y="1088"/>
                  </a:lnTo>
                  <a:lnTo>
                    <a:pt x="985" y="1088"/>
                  </a:lnTo>
                  <a:lnTo>
                    <a:pt x="985" y="824"/>
                  </a:lnTo>
                  <a:lnTo>
                    <a:pt x="1024" y="824"/>
                  </a:lnTo>
                  <a:lnTo>
                    <a:pt x="1024" y="1088"/>
                  </a:lnTo>
                  <a:lnTo>
                    <a:pt x="1139" y="1088"/>
                  </a:lnTo>
                  <a:lnTo>
                    <a:pt x="1139" y="833"/>
                  </a:lnTo>
                  <a:cubicBezTo>
                    <a:pt x="1139" y="728"/>
                    <a:pt x="1053" y="642"/>
                    <a:pt x="948" y="642"/>
                  </a:cubicBezTo>
                  <a:close/>
                  <a:moveTo>
                    <a:pt x="273" y="616"/>
                  </a:moveTo>
                  <a:lnTo>
                    <a:pt x="273" y="616"/>
                  </a:lnTo>
                  <a:cubicBezTo>
                    <a:pt x="289" y="616"/>
                    <a:pt x="304" y="613"/>
                    <a:pt x="317" y="608"/>
                  </a:cubicBezTo>
                  <a:cubicBezTo>
                    <a:pt x="318" y="608"/>
                    <a:pt x="318" y="608"/>
                    <a:pt x="318" y="608"/>
                  </a:cubicBezTo>
                  <a:cubicBezTo>
                    <a:pt x="325" y="605"/>
                    <a:pt x="331" y="602"/>
                    <a:pt x="337" y="599"/>
                  </a:cubicBezTo>
                  <a:cubicBezTo>
                    <a:pt x="337" y="599"/>
                    <a:pt x="338" y="598"/>
                    <a:pt x="338" y="598"/>
                  </a:cubicBezTo>
                  <a:cubicBezTo>
                    <a:pt x="344" y="594"/>
                    <a:pt x="350" y="591"/>
                    <a:pt x="355" y="586"/>
                  </a:cubicBezTo>
                  <a:cubicBezTo>
                    <a:pt x="355" y="586"/>
                    <a:pt x="355" y="586"/>
                    <a:pt x="355" y="586"/>
                  </a:cubicBezTo>
                  <a:cubicBezTo>
                    <a:pt x="366" y="577"/>
                    <a:pt x="374" y="566"/>
                    <a:pt x="381" y="554"/>
                  </a:cubicBezTo>
                  <a:cubicBezTo>
                    <a:pt x="382" y="554"/>
                    <a:pt x="382" y="553"/>
                    <a:pt x="383" y="552"/>
                  </a:cubicBezTo>
                  <a:cubicBezTo>
                    <a:pt x="386" y="547"/>
                    <a:pt x="389" y="541"/>
                    <a:pt x="391" y="535"/>
                  </a:cubicBezTo>
                  <a:cubicBezTo>
                    <a:pt x="391" y="534"/>
                    <a:pt x="392" y="533"/>
                    <a:pt x="392" y="532"/>
                  </a:cubicBezTo>
                  <a:cubicBezTo>
                    <a:pt x="394" y="526"/>
                    <a:pt x="396" y="520"/>
                    <a:pt x="397" y="513"/>
                  </a:cubicBezTo>
                  <a:cubicBezTo>
                    <a:pt x="397" y="512"/>
                    <a:pt x="398" y="511"/>
                    <a:pt x="398" y="510"/>
                  </a:cubicBezTo>
                  <a:cubicBezTo>
                    <a:pt x="399" y="504"/>
                    <a:pt x="399" y="497"/>
                    <a:pt x="399" y="490"/>
                  </a:cubicBezTo>
                  <a:cubicBezTo>
                    <a:pt x="399" y="484"/>
                    <a:pt x="399" y="478"/>
                    <a:pt x="398" y="472"/>
                  </a:cubicBezTo>
                  <a:cubicBezTo>
                    <a:pt x="398" y="471"/>
                    <a:pt x="398" y="470"/>
                    <a:pt x="398" y="468"/>
                  </a:cubicBezTo>
                  <a:cubicBezTo>
                    <a:pt x="397" y="463"/>
                    <a:pt x="395" y="458"/>
                    <a:pt x="394" y="453"/>
                  </a:cubicBezTo>
                  <a:cubicBezTo>
                    <a:pt x="394" y="452"/>
                    <a:pt x="394" y="452"/>
                    <a:pt x="394" y="452"/>
                  </a:cubicBezTo>
                  <a:cubicBezTo>
                    <a:pt x="392" y="447"/>
                    <a:pt x="390" y="442"/>
                    <a:pt x="388" y="437"/>
                  </a:cubicBezTo>
                  <a:cubicBezTo>
                    <a:pt x="387" y="436"/>
                    <a:pt x="387" y="435"/>
                    <a:pt x="386" y="434"/>
                  </a:cubicBezTo>
                  <a:cubicBezTo>
                    <a:pt x="384" y="429"/>
                    <a:pt x="381" y="424"/>
                    <a:pt x="378" y="419"/>
                  </a:cubicBezTo>
                  <a:cubicBezTo>
                    <a:pt x="375" y="415"/>
                    <a:pt x="372" y="410"/>
                    <a:pt x="368" y="406"/>
                  </a:cubicBezTo>
                  <a:cubicBezTo>
                    <a:pt x="367" y="405"/>
                    <a:pt x="367" y="405"/>
                    <a:pt x="366" y="404"/>
                  </a:cubicBezTo>
                  <a:cubicBezTo>
                    <a:pt x="362" y="400"/>
                    <a:pt x="358" y="396"/>
                    <a:pt x="354" y="393"/>
                  </a:cubicBezTo>
                  <a:cubicBezTo>
                    <a:pt x="354" y="393"/>
                    <a:pt x="354" y="393"/>
                    <a:pt x="354" y="393"/>
                  </a:cubicBezTo>
                  <a:cubicBezTo>
                    <a:pt x="350" y="389"/>
                    <a:pt x="345" y="386"/>
                    <a:pt x="341" y="383"/>
                  </a:cubicBezTo>
                  <a:cubicBezTo>
                    <a:pt x="340" y="382"/>
                    <a:pt x="339" y="382"/>
                    <a:pt x="338" y="381"/>
                  </a:cubicBezTo>
                  <a:cubicBezTo>
                    <a:pt x="334" y="379"/>
                    <a:pt x="329" y="376"/>
                    <a:pt x="324" y="374"/>
                  </a:cubicBezTo>
                  <a:cubicBezTo>
                    <a:pt x="324" y="374"/>
                    <a:pt x="324" y="374"/>
                    <a:pt x="323" y="374"/>
                  </a:cubicBezTo>
                  <a:cubicBezTo>
                    <a:pt x="308" y="367"/>
                    <a:pt x="291" y="363"/>
                    <a:pt x="273" y="363"/>
                  </a:cubicBezTo>
                  <a:cubicBezTo>
                    <a:pt x="203" y="363"/>
                    <a:pt x="146" y="420"/>
                    <a:pt x="146" y="490"/>
                  </a:cubicBezTo>
                  <a:cubicBezTo>
                    <a:pt x="146" y="559"/>
                    <a:pt x="203" y="616"/>
                    <a:pt x="273" y="616"/>
                  </a:cubicBezTo>
                  <a:close/>
                </a:path>
              </a:pathLst>
            </a:custGeom>
            <a:solidFill>
              <a:schemeClr val="tx1"/>
            </a:solidFill>
            <a:ln>
              <a:noFill/>
            </a:ln>
            <a:extLst>
              <a:ext uri="{91240B29-F687-4F45-9708-019B960494DF}">
                <a14:hiddenLine xmlns:a14="http://schemas.microsoft.com/office/drawing/2010/main" w="9525" cmpd="sng">
                  <a:solidFill>
                    <a:srgbClr val="000000"/>
                  </a:solidFill>
                  <a:bevel/>
                  <a:headEnd/>
                  <a:tailEnd/>
                </a14:hiddenLine>
              </a:ext>
            </a:extLst>
          </p:spPr>
          <p:txBody>
            <a:bodyPr/>
            <a:lstStyle/>
            <a:p>
              <a:endParaRPr lang="zh-CN" altLang="en-US" sz="1100">
                <a:solidFill>
                  <a:schemeClr val="bg1"/>
                </a:solidFill>
                <a:latin typeface="微软雅黑" panose="020B0503020204020204" pitchFamily="34" charset="-122"/>
                <a:ea typeface="微软雅黑" panose="020B0503020204020204" pitchFamily="34" charset="-122"/>
              </a:endParaRPr>
            </a:p>
          </p:txBody>
        </p:sp>
        <p:sp>
          <p:nvSpPr>
            <p:cNvPr id="10" name="Oval 39"/>
            <p:cNvSpPr>
              <a:spLocks noChangeAspect="1" noChangeArrowheads="1"/>
            </p:cNvSpPr>
            <p:nvPr/>
          </p:nvSpPr>
          <p:spPr bwMode="auto">
            <a:xfrm>
              <a:off x="3261179" y="3829957"/>
              <a:ext cx="215900" cy="215900"/>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latin typeface="微软雅黑" panose="020B0503020204020204" pitchFamily="34" charset="-122"/>
              </a:endParaRPr>
            </a:p>
          </p:txBody>
        </p:sp>
        <p:sp>
          <p:nvSpPr>
            <p:cNvPr id="11" name="Oval 42"/>
            <p:cNvSpPr>
              <a:spLocks noChangeAspect="1" noChangeArrowheads="1"/>
            </p:cNvSpPr>
            <p:nvPr/>
          </p:nvSpPr>
          <p:spPr bwMode="auto">
            <a:xfrm>
              <a:off x="5913892" y="3829957"/>
              <a:ext cx="215900" cy="215900"/>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latin typeface="微软雅黑" panose="020B0503020204020204" pitchFamily="34" charset="-122"/>
              </a:endParaRPr>
            </a:p>
          </p:txBody>
        </p:sp>
        <p:sp>
          <p:nvSpPr>
            <p:cNvPr id="12" name="TextBox 39"/>
            <p:cNvSpPr>
              <a:spLocks noChangeArrowheads="1"/>
            </p:cNvSpPr>
            <p:nvPr/>
          </p:nvSpPr>
          <p:spPr bwMode="auto">
            <a:xfrm>
              <a:off x="3623130" y="3737881"/>
              <a:ext cx="2265364" cy="37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团队简介</a:t>
              </a:r>
            </a:p>
          </p:txBody>
        </p:sp>
        <p:sp>
          <p:nvSpPr>
            <p:cNvPr id="13" name="TextBox 44"/>
            <p:cNvSpPr>
              <a:spLocks noChangeArrowheads="1"/>
            </p:cNvSpPr>
            <p:nvPr/>
          </p:nvSpPr>
          <p:spPr bwMode="auto">
            <a:xfrm>
              <a:off x="6277429" y="3737881"/>
              <a:ext cx="2265364" cy="37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核心成员介绍</a:t>
              </a:r>
            </a:p>
          </p:txBody>
        </p:sp>
        <p:sp>
          <p:nvSpPr>
            <p:cNvPr id="14" name="Oval 39"/>
            <p:cNvSpPr>
              <a:spLocks noChangeAspect="1" noChangeArrowheads="1"/>
            </p:cNvSpPr>
            <p:nvPr/>
          </p:nvSpPr>
          <p:spPr bwMode="auto">
            <a:xfrm>
              <a:off x="3261179" y="4237945"/>
              <a:ext cx="215900" cy="217487"/>
            </a:xfrm>
            <a:prstGeom prst="ellipse">
              <a:avLst/>
            </a:prstGeom>
            <a:solidFill>
              <a:schemeClr val="bg1"/>
            </a:solidFill>
            <a:ln w="28575">
              <a:noFill/>
              <a:round/>
              <a:headEnd/>
              <a:tailEnd/>
            </a:ln>
          </p:spPr>
          <p:txBody>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endParaRPr kumimoji="0" lang="zh-CN" altLang="en-US" sz="1200">
                <a:solidFill>
                  <a:schemeClr val="bg1"/>
                </a:solidFill>
                <a:latin typeface="微软雅黑" panose="020B0503020204020204" pitchFamily="34" charset="-122"/>
              </a:endParaRPr>
            </a:p>
          </p:txBody>
        </p:sp>
        <p:sp>
          <p:nvSpPr>
            <p:cNvPr id="15" name="TextBox 49"/>
            <p:cNvSpPr>
              <a:spLocks noChangeArrowheads="1"/>
            </p:cNvSpPr>
            <p:nvPr/>
          </p:nvSpPr>
          <p:spPr bwMode="auto">
            <a:xfrm>
              <a:off x="3623130" y="4147457"/>
              <a:ext cx="2265364" cy="379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2000">
                  <a:solidFill>
                    <a:schemeClr val="accent1"/>
                  </a:solidFill>
                  <a:latin typeface="Arial" panose="020B0604020202020204" pitchFamily="34" charset="0"/>
                  <a:ea typeface="微软雅黑" panose="020B0503020204020204" pitchFamily="34" charset="-122"/>
                  <a:sym typeface="Arial" panose="020B0604020202020204" pitchFamily="34" charset="0"/>
                </a:defRPr>
              </a:lvl1pPr>
              <a:lvl2pPr marL="742950" indent="-285750">
                <a:spcBef>
                  <a:spcPct val="20000"/>
                </a:spcBef>
                <a:buChar char="–"/>
                <a:defRPr kumimoji="1" sz="2000">
                  <a:solidFill>
                    <a:schemeClr val="accent1"/>
                  </a:solidFill>
                  <a:latin typeface="Arial" panose="020B0604020202020204" pitchFamily="34" charset="0"/>
                  <a:ea typeface="仿宋_GB2312" pitchFamily="1" charset="-122"/>
                  <a:sym typeface="Arial" panose="020B0604020202020204" pitchFamily="34" charset="0"/>
                </a:defRPr>
              </a:lvl2pPr>
              <a:lvl3pPr marL="1143000" indent="-228600">
                <a:spcBef>
                  <a:spcPct val="20000"/>
                </a:spcBef>
                <a:buChar char="•"/>
                <a:defRPr kumimoji="1" sz="2400">
                  <a:solidFill>
                    <a:schemeClr val="tx1"/>
                  </a:solidFill>
                  <a:latin typeface="Arial" panose="020B0604020202020204" pitchFamily="34" charset="0"/>
                  <a:ea typeface="宋体" panose="02010600030101010101" pitchFamily="2" charset="-122"/>
                  <a:sym typeface="Arial" panose="020B0604020202020204" pitchFamily="34" charset="0"/>
                </a:defRPr>
              </a:lvl3pPr>
              <a:lvl4pPr marL="16002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4pPr>
              <a:lvl5pPr marL="2057400" indent="-228600">
                <a:spcBef>
                  <a:spcPct val="20000"/>
                </a:spcBef>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宋体" panose="02010600030101010101" pitchFamily="2" charset="-122"/>
                  <a:sym typeface="Arial" panose="020B0604020202020204" pitchFamily="34" charset="0"/>
                </a:defRPr>
              </a:lvl9pPr>
            </a:lstStyle>
            <a:p>
              <a:pPr>
                <a:spcBef>
                  <a:spcPct val="0"/>
                </a:spcBef>
                <a:buFontTx/>
                <a:buNone/>
              </a:pPr>
              <a:r>
                <a:rPr kumimoji="0" lang="zh-CN" altLang="en-US" sz="1200" dirty="0">
                  <a:solidFill>
                    <a:schemeClr val="bg1"/>
                  </a:solidFill>
                  <a:latin typeface="华文细黑" panose="02010600040101010101" pitchFamily="2" charset="-122"/>
                  <a:ea typeface="华文细黑" panose="02010600040101010101" pitchFamily="2" charset="-122"/>
                  <a:sym typeface="微软雅黑" panose="020B0503020204020204" pitchFamily="34" charset="-122"/>
                </a:rPr>
                <a:t>组织结构</a:t>
              </a:r>
            </a:p>
          </p:txBody>
        </p:sp>
      </p:grpSp>
    </p:spTree>
    <p:extLst>
      <p:ext uri="{BB962C8B-B14F-4D97-AF65-F5344CB8AC3E}">
        <p14:creationId xmlns:p14="http://schemas.microsoft.com/office/powerpoint/2010/main" val="1258893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平衡">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rtlCol="0" anchor="t" anchorCtr="0" compatLnSpc="1"/>
      <a:lstStyle>
        <a:defPPr marL="0" marR="0" indent="0" algn="l" defTabSz="914400" rtl="0" eaLnBrk="1" fontAlgn="base" latinLnBrk="0" hangingPunct="1">
          <a:lnSpc>
            <a:spcPct val="100000"/>
          </a:lnSpc>
          <a:spcBef>
            <a:spcPct val="0"/>
          </a:spcBef>
          <a:spcAft>
            <a:spcPct val="0"/>
          </a:spcAft>
          <a:buClrTx/>
          <a:buSzTx/>
          <a:buFont typeface="Arial" pitchFamily="34" charset="0"/>
          <a:buNone/>
          <a:defRPr kumimoji="0"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itchFamily="34" charset="0"/>
          <a:buNone/>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1267</TotalTime>
  <Pages>0</Pages>
  <Words>486</Words>
  <Characters>0</Characters>
  <Application>Microsoft Office PowerPoint</Application>
  <DocSecurity>0</DocSecurity>
  <PresentationFormat>全屏显示(16:9)</PresentationFormat>
  <Lines>0</Lines>
  <Paragraphs>125</Paragraphs>
  <Slides>19</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华文细黑</vt:lpstr>
      <vt:lpstr>宋体</vt:lpstr>
      <vt:lpstr>微软雅黑</vt:lpstr>
      <vt:lpstr>Arial</vt:lpstr>
      <vt:lpstr>Calibri</vt:lpstr>
      <vt:lpstr>Cambria</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CharactersWithSpaces>0</CharactersWithSpaces>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adams</dc:creator>
  <cp:lastModifiedBy>ASUS</cp:lastModifiedBy>
  <cp:revision>813</cp:revision>
  <dcterms:created xsi:type="dcterms:W3CDTF">2014-10-19T09:16:00Z</dcterms:created>
  <dcterms:modified xsi:type="dcterms:W3CDTF">2017-04-09T09:25:45Z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2052-10.1.0.5745</vt:lpwstr>
  </property>
</Properties>
</file>